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</p:sldIdLst>
  <p:sldSz cx="7772400" cy="100584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54" name="Shape 54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>
            <p:ph type="title"/>
          </p:nvPr>
        </p:nvSpPr>
        <p:spPr>
          <a:xfrm>
            <a:off x="582930" y="3118104"/>
            <a:ext cx="6606541" cy="2112269"/>
          </a:xfrm>
          <a:prstGeom prst="rect">
            <a:avLst/>
          </a:prstGeom>
        </p:spPr>
        <p:txBody>
          <a:bodyPr/>
          <a:lstStyle/>
          <a:p>
            <a:pPr/>
            <a:r>
              <a:t>Click to add title</a:t>
            </a:r>
          </a:p>
        </p:txBody>
      </p:sp>
      <p:sp>
        <p:nvSpPr>
          <p:cNvPr id="13" name="Shape 13"/>
          <p:cNvSpPr/>
          <p:nvPr>
            <p:ph type="body" sz="quarter" idx="1"/>
          </p:nvPr>
        </p:nvSpPr>
        <p:spPr>
          <a:xfrm>
            <a:off x="1165860" y="5632703"/>
            <a:ext cx="5440680" cy="2514603"/>
          </a:xfrm>
          <a:prstGeom prst="rect">
            <a:avLst/>
          </a:prstGeom>
        </p:spPr>
        <p:txBody>
          <a:bodyPr/>
          <a:lstStyle/>
          <a:p>
            <a:pPr/>
            <a:r>
              <a:t>Click to add subtitle</a:t>
            </a:r>
          </a:p>
        </p:txBody>
      </p:sp>
      <p:sp>
        <p:nvSpPr>
          <p:cNvPr id="14" name="Shape 1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Click to add title</a:t>
            </a:r>
          </a:p>
        </p:txBody>
      </p:sp>
      <p:sp>
        <p:nvSpPr>
          <p:cNvPr id="22" name="Shape 2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Click to add text</a:t>
            </a:r>
          </a:p>
        </p:txBody>
      </p:sp>
      <p:sp>
        <p:nvSpPr>
          <p:cNvPr id="23" name="Shape 2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Click to add title</a:t>
            </a:r>
          </a:p>
        </p:txBody>
      </p:sp>
      <p:sp>
        <p:nvSpPr>
          <p:cNvPr id="31" name="Shape 31"/>
          <p:cNvSpPr/>
          <p:nvPr>
            <p:ph type="body" sz="half" idx="1"/>
          </p:nvPr>
        </p:nvSpPr>
        <p:spPr>
          <a:xfrm>
            <a:off x="388620" y="2313432"/>
            <a:ext cx="3380996" cy="6638544"/>
          </a:xfrm>
          <a:prstGeom prst="rect">
            <a:avLst/>
          </a:prstGeom>
        </p:spPr>
        <p:txBody>
          <a:bodyPr/>
          <a:lstStyle/>
          <a:p>
            <a:pPr/>
            <a:r>
              <a:t>Object</a:t>
            </a:r>
          </a:p>
        </p:txBody>
      </p:sp>
      <p:sp>
        <p:nvSpPr>
          <p:cNvPr id="32" name="Shape 3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Click to add title</a:t>
            </a:r>
          </a:p>
        </p:txBody>
      </p:sp>
      <p:sp>
        <p:nvSpPr>
          <p:cNvPr id="40" name="Shape 4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3593274" y="8609086"/>
            <a:ext cx="5" cy="907267"/>
          </a:xfrm>
          <a:prstGeom prst="line">
            <a:avLst/>
          </a:prstGeom>
          <a:ln w="12700">
            <a:solidFill>
              <a:srgbClr val="4F4F4F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" name="Shape 3"/>
          <p:cNvSpPr/>
          <p:nvPr>
            <p:ph type="title"/>
          </p:nvPr>
        </p:nvSpPr>
        <p:spPr>
          <a:xfrm>
            <a:off x="707309" y="754131"/>
            <a:ext cx="2188848" cy="12249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/>
            <a:r>
              <a:t>Click to add title</a:t>
            </a:r>
          </a:p>
        </p:txBody>
      </p:sp>
      <p:sp>
        <p:nvSpPr>
          <p:cNvPr id="4" name="Shape 4"/>
          <p:cNvSpPr/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/>
            <a:r>
              <a:t>Click to add text</a:t>
            </a:r>
          </a:p>
        </p:txBody>
      </p:sp>
      <p:sp>
        <p:nvSpPr>
          <p:cNvPr id="5" name="Shape 5"/>
          <p:cNvSpPr/>
          <p:nvPr>
            <p:ph type="sldNum" sz="quarter" idx="2"/>
          </p:nvPr>
        </p:nvSpPr>
        <p:spPr>
          <a:xfrm>
            <a:off x="7131319" y="9354311"/>
            <a:ext cx="252463" cy="26670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algn="r">
              <a:defRPr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800" u="none">
          <a:ln>
            <a:noFill/>
          </a:ln>
          <a:solidFill>
            <a:srgbClr val="F37522"/>
          </a:solidFill>
          <a:uFillTx/>
          <a:latin typeface="Times New Roman"/>
          <a:ea typeface="Times New Roman"/>
          <a:cs typeface="Times New Roman"/>
          <a:sym typeface="Times New Roman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800" u="none">
          <a:ln>
            <a:noFill/>
          </a:ln>
          <a:solidFill>
            <a:srgbClr val="F37522"/>
          </a:solidFill>
          <a:uFillTx/>
          <a:latin typeface="Times New Roman"/>
          <a:ea typeface="Times New Roman"/>
          <a:cs typeface="Times New Roman"/>
          <a:sym typeface="Times New Roman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800" u="none">
          <a:ln>
            <a:noFill/>
          </a:ln>
          <a:solidFill>
            <a:srgbClr val="F37522"/>
          </a:solidFill>
          <a:uFillTx/>
          <a:latin typeface="Times New Roman"/>
          <a:ea typeface="Times New Roman"/>
          <a:cs typeface="Times New Roman"/>
          <a:sym typeface="Times New Roman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800" u="none">
          <a:ln>
            <a:noFill/>
          </a:ln>
          <a:solidFill>
            <a:srgbClr val="F37522"/>
          </a:solidFill>
          <a:uFillTx/>
          <a:latin typeface="Times New Roman"/>
          <a:ea typeface="Times New Roman"/>
          <a:cs typeface="Times New Roman"/>
          <a:sym typeface="Times New Roman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800" u="none">
          <a:ln>
            <a:noFill/>
          </a:ln>
          <a:solidFill>
            <a:srgbClr val="F37522"/>
          </a:solidFill>
          <a:uFillTx/>
          <a:latin typeface="Times New Roman"/>
          <a:ea typeface="Times New Roman"/>
          <a:cs typeface="Times New Roman"/>
          <a:sym typeface="Times New Roman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800" u="none">
          <a:ln>
            <a:noFill/>
          </a:ln>
          <a:solidFill>
            <a:srgbClr val="F37522"/>
          </a:solidFill>
          <a:uFillTx/>
          <a:latin typeface="Times New Roman"/>
          <a:ea typeface="Times New Roman"/>
          <a:cs typeface="Times New Roman"/>
          <a:sym typeface="Times New Roman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800" u="none">
          <a:ln>
            <a:noFill/>
          </a:ln>
          <a:solidFill>
            <a:srgbClr val="F37522"/>
          </a:solidFill>
          <a:uFillTx/>
          <a:latin typeface="Times New Roman"/>
          <a:ea typeface="Times New Roman"/>
          <a:cs typeface="Times New Roman"/>
          <a:sym typeface="Times New Roman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800" u="none">
          <a:ln>
            <a:noFill/>
          </a:ln>
          <a:solidFill>
            <a:srgbClr val="F37522"/>
          </a:solidFill>
          <a:uFillTx/>
          <a:latin typeface="Times New Roman"/>
          <a:ea typeface="Times New Roman"/>
          <a:cs typeface="Times New Roman"/>
          <a:sym typeface="Times New Roman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800" u="none">
          <a:ln>
            <a:noFill/>
          </a:ln>
          <a:solidFill>
            <a:srgbClr val="F37522"/>
          </a:solidFill>
          <a:uFillTx/>
          <a:latin typeface="Times New Roman"/>
          <a:ea typeface="Times New Roman"/>
          <a:cs typeface="Times New Roman"/>
          <a:sym typeface="Times New Roman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hyperlink" Target="http://msbrightspotsofhope.org" TargetMode="External"/><Relationship Id="rId8" Type="http://schemas.openxmlformats.org/officeDocument/2006/relationships/image" Target="../media/image6.png"/><Relationship Id="rId9" Type="http://schemas.openxmlformats.org/officeDocument/2006/relationships/image" Target="../media/image7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type="title"/>
          </p:nvPr>
        </p:nvSpPr>
        <p:spPr>
          <a:xfrm>
            <a:off x="379073" y="544331"/>
            <a:ext cx="4438076" cy="2365227"/>
          </a:xfrm>
          <a:prstGeom prst="rect">
            <a:avLst/>
          </a:prstGeom>
        </p:spPr>
        <p:txBody>
          <a:bodyPr/>
          <a:lstStyle>
            <a:lvl1pPr indent="7236" defTabSz="521208">
              <a:defRPr sz="4400"/>
            </a:lvl1pPr>
          </a:lstStyle>
          <a:p>
            <a:pPr/>
            <a:r>
              <a:t>Destination,  Dinner and Discovery Program</a:t>
            </a:r>
          </a:p>
        </p:txBody>
      </p:sp>
      <p:sp>
        <p:nvSpPr>
          <p:cNvPr id="57" name="Shape 57"/>
          <p:cNvSpPr/>
          <p:nvPr/>
        </p:nvSpPr>
        <p:spPr>
          <a:xfrm>
            <a:off x="6828324" y="1117060"/>
            <a:ext cx="142122" cy="2587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9926" y="0"/>
                </a:moveTo>
                <a:lnTo>
                  <a:pt x="5636" y="3075"/>
                </a:lnTo>
                <a:lnTo>
                  <a:pt x="1852" y="7088"/>
                </a:lnTo>
                <a:lnTo>
                  <a:pt x="0" y="11057"/>
                </a:lnTo>
                <a:lnTo>
                  <a:pt x="1508" y="14000"/>
                </a:lnTo>
                <a:lnTo>
                  <a:pt x="3674" y="14908"/>
                </a:lnTo>
                <a:lnTo>
                  <a:pt x="5494" y="15170"/>
                </a:lnTo>
                <a:lnTo>
                  <a:pt x="7264" y="15319"/>
                </a:lnTo>
                <a:lnTo>
                  <a:pt x="9277" y="15883"/>
                </a:lnTo>
                <a:lnTo>
                  <a:pt x="11450" y="17675"/>
                </a:lnTo>
                <a:lnTo>
                  <a:pt x="13620" y="20105"/>
                </a:lnTo>
                <a:lnTo>
                  <a:pt x="15983" y="21600"/>
                </a:lnTo>
                <a:lnTo>
                  <a:pt x="18728" y="20588"/>
                </a:lnTo>
                <a:lnTo>
                  <a:pt x="21600" y="13427"/>
                </a:lnTo>
                <a:lnTo>
                  <a:pt x="18102" y="6788"/>
                </a:lnTo>
                <a:lnTo>
                  <a:pt x="12717" y="1902"/>
                </a:lnTo>
                <a:lnTo>
                  <a:pt x="9926" y="0"/>
                </a:lnTo>
                <a:close/>
              </a:path>
            </a:pathLst>
          </a:custGeom>
          <a:solidFill>
            <a:srgbClr val="E77624"/>
          </a:solidFill>
          <a:ln w="12700"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58" name="Shape 58"/>
          <p:cNvSpPr/>
          <p:nvPr/>
        </p:nvSpPr>
        <p:spPr>
          <a:xfrm>
            <a:off x="6637008" y="1092340"/>
            <a:ext cx="254570" cy="1319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3550" y="0"/>
                </a:moveTo>
                <a:lnTo>
                  <a:pt x="6581" y="1095"/>
                </a:lnTo>
                <a:lnTo>
                  <a:pt x="398" y="9029"/>
                </a:lnTo>
                <a:lnTo>
                  <a:pt x="0" y="12507"/>
                </a:lnTo>
                <a:lnTo>
                  <a:pt x="1897" y="13811"/>
                </a:lnTo>
                <a:lnTo>
                  <a:pt x="4639" y="14254"/>
                </a:lnTo>
                <a:lnTo>
                  <a:pt x="6778" y="15147"/>
                </a:lnTo>
                <a:lnTo>
                  <a:pt x="7719" y="16763"/>
                </a:lnTo>
                <a:lnTo>
                  <a:pt x="8218" y="18432"/>
                </a:lnTo>
                <a:lnTo>
                  <a:pt x="8836" y="20072"/>
                </a:lnTo>
                <a:lnTo>
                  <a:pt x="10132" y="21600"/>
                </a:lnTo>
                <a:lnTo>
                  <a:pt x="13216" y="21068"/>
                </a:lnTo>
                <a:lnTo>
                  <a:pt x="16571" y="16512"/>
                </a:lnTo>
                <a:lnTo>
                  <a:pt x="19574" y="9989"/>
                </a:lnTo>
                <a:lnTo>
                  <a:pt x="21600" y="3555"/>
                </a:lnTo>
                <a:lnTo>
                  <a:pt x="19244" y="2051"/>
                </a:lnTo>
                <a:lnTo>
                  <a:pt x="13550" y="0"/>
                </a:lnTo>
                <a:close/>
              </a:path>
            </a:pathLst>
          </a:custGeom>
          <a:solidFill>
            <a:srgbClr val="E77624"/>
          </a:solidFill>
          <a:ln w="12700"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59" name="Shape 59"/>
          <p:cNvSpPr/>
          <p:nvPr/>
        </p:nvSpPr>
        <p:spPr>
          <a:xfrm>
            <a:off x="6717485" y="800792"/>
            <a:ext cx="190216" cy="3144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536" y="0"/>
                </a:moveTo>
                <a:lnTo>
                  <a:pt x="5941" y="2335"/>
                </a:lnTo>
                <a:lnTo>
                  <a:pt x="3949" y="4975"/>
                </a:lnTo>
                <a:lnTo>
                  <a:pt x="2275" y="8095"/>
                </a:lnTo>
                <a:lnTo>
                  <a:pt x="1002" y="11316"/>
                </a:lnTo>
                <a:lnTo>
                  <a:pt x="216" y="14260"/>
                </a:lnTo>
                <a:lnTo>
                  <a:pt x="0" y="16550"/>
                </a:lnTo>
                <a:lnTo>
                  <a:pt x="439" y="17808"/>
                </a:lnTo>
                <a:lnTo>
                  <a:pt x="4333" y="19068"/>
                </a:lnTo>
                <a:lnTo>
                  <a:pt x="10904" y="20297"/>
                </a:lnTo>
                <a:lnTo>
                  <a:pt x="17092" y="21230"/>
                </a:lnTo>
                <a:lnTo>
                  <a:pt x="19835" y="21600"/>
                </a:lnTo>
                <a:lnTo>
                  <a:pt x="20491" y="20231"/>
                </a:lnTo>
                <a:lnTo>
                  <a:pt x="21199" y="18258"/>
                </a:lnTo>
                <a:lnTo>
                  <a:pt x="21600" y="15730"/>
                </a:lnTo>
                <a:lnTo>
                  <a:pt x="21336" y="12697"/>
                </a:lnTo>
                <a:lnTo>
                  <a:pt x="20049" y="9208"/>
                </a:lnTo>
                <a:lnTo>
                  <a:pt x="17380" y="5313"/>
                </a:lnTo>
                <a:lnTo>
                  <a:pt x="12970" y="1062"/>
                </a:lnTo>
                <a:lnTo>
                  <a:pt x="10536" y="0"/>
                </a:lnTo>
                <a:close/>
              </a:path>
            </a:pathLst>
          </a:custGeom>
          <a:solidFill>
            <a:srgbClr val="E77624"/>
          </a:solidFill>
          <a:ln w="12700"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60" name="Shape 60"/>
          <p:cNvSpPr/>
          <p:nvPr/>
        </p:nvSpPr>
        <p:spPr>
          <a:xfrm>
            <a:off x="6892156" y="1053269"/>
            <a:ext cx="324699" cy="2049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1313" y="0"/>
                </a:moveTo>
                <a:lnTo>
                  <a:pt x="7864" y="664"/>
                </a:lnTo>
                <a:lnTo>
                  <a:pt x="5028" y="1989"/>
                </a:lnTo>
                <a:lnTo>
                  <a:pt x="1123" y="5257"/>
                </a:lnTo>
                <a:lnTo>
                  <a:pt x="0" y="6534"/>
                </a:lnTo>
                <a:lnTo>
                  <a:pt x="889" y="8752"/>
                </a:lnTo>
                <a:lnTo>
                  <a:pt x="2985" y="13703"/>
                </a:lnTo>
                <a:lnTo>
                  <a:pt x="5427" y="18837"/>
                </a:lnTo>
                <a:lnTo>
                  <a:pt x="7355" y="21600"/>
                </a:lnTo>
                <a:lnTo>
                  <a:pt x="8589" y="21334"/>
                </a:lnTo>
                <a:lnTo>
                  <a:pt x="13163" y="17752"/>
                </a:lnTo>
                <a:lnTo>
                  <a:pt x="15849" y="14974"/>
                </a:lnTo>
                <a:lnTo>
                  <a:pt x="18363" y="11897"/>
                </a:lnTo>
                <a:lnTo>
                  <a:pt x="20378" y="8791"/>
                </a:lnTo>
                <a:lnTo>
                  <a:pt x="21600" y="3568"/>
                </a:lnTo>
                <a:lnTo>
                  <a:pt x="20152" y="1989"/>
                </a:lnTo>
                <a:lnTo>
                  <a:pt x="15401" y="330"/>
                </a:lnTo>
                <a:lnTo>
                  <a:pt x="11313" y="0"/>
                </a:lnTo>
                <a:close/>
              </a:path>
            </a:pathLst>
          </a:custGeom>
          <a:solidFill>
            <a:srgbClr val="E77624"/>
          </a:solidFill>
          <a:ln w="12700"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61" name="Shape 61"/>
          <p:cNvSpPr/>
          <p:nvPr/>
        </p:nvSpPr>
        <p:spPr>
          <a:xfrm>
            <a:off x="6845403" y="942684"/>
            <a:ext cx="194952" cy="238523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62" name="Shape 62"/>
          <p:cNvSpPr/>
          <p:nvPr/>
        </p:nvSpPr>
        <p:spPr>
          <a:xfrm>
            <a:off x="5998960" y="784652"/>
            <a:ext cx="440846" cy="384148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12700"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63" name="Shape 63"/>
          <p:cNvSpPr/>
          <p:nvPr/>
        </p:nvSpPr>
        <p:spPr>
          <a:xfrm>
            <a:off x="6385733" y="458787"/>
            <a:ext cx="329078" cy="26868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12700"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64" name="Shape 64"/>
          <p:cNvSpPr/>
          <p:nvPr/>
        </p:nvSpPr>
        <p:spPr>
          <a:xfrm>
            <a:off x="6928707" y="293876"/>
            <a:ext cx="272615" cy="255081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 w="12700"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grpSp>
        <p:nvGrpSpPr>
          <p:cNvPr id="67" name="Group 67"/>
          <p:cNvGrpSpPr/>
          <p:nvPr/>
        </p:nvGrpSpPr>
        <p:grpSpPr>
          <a:xfrm>
            <a:off x="6117787" y="1581288"/>
            <a:ext cx="273805" cy="291316"/>
            <a:chOff x="0" y="0"/>
            <a:chExt cx="273803" cy="291314"/>
          </a:xfrm>
        </p:grpSpPr>
        <p:sp>
          <p:nvSpPr>
            <p:cNvPr id="65" name="Shape 65"/>
            <p:cNvSpPr/>
            <p:nvPr/>
          </p:nvSpPr>
          <p:spPr>
            <a:xfrm>
              <a:off x="102916" y="217028"/>
              <a:ext cx="166043" cy="74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lnTo>
                    <a:pt x="0" y="0"/>
                  </a:lnTo>
                  <a:lnTo>
                    <a:pt x="3484" y="1408"/>
                  </a:lnTo>
                  <a:lnTo>
                    <a:pt x="7785" y="7704"/>
                  </a:lnTo>
                  <a:lnTo>
                    <a:pt x="12388" y="16582"/>
                  </a:lnTo>
                  <a:lnTo>
                    <a:pt x="16882" y="21600"/>
                  </a:lnTo>
                  <a:lnTo>
                    <a:pt x="20860" y="1631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E77624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66" name="Shape 66"/>
            <p:cNvSpPr/>
            <p:nvPr/>
          </p:nvSpPr>
          <p:spPr>
            <a:xfrm>
              <a:off x="0" y="-2"/>
              <a:ext cx="273805" cy="2176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913" y="0"/>
                  </a:moveTo>
                  <a:lnTo>
                    <a:pt x="4642" y="3042"/>
                  </a:lnTo>
                  <a:lnTo>
                    <a:pt x="2503" y="6858"/>
                  </a:lnTo>
                  <a:lnTo>
                    <a:pt x="840" y="10984"/>
                  </a:lnTo>
                  <a:lnTo>
                    <a:pt x="0" y="14955"/>
                  </a:lnTo>
                  <a:lnTo>
                    <a:pt x="327" y="18308"/>
                  </a:lnTo>
                  <a:lnTo>
                    <a:pt x="2168" y="20577"/>
                  </a:lnTo>
                  <a:lnTo>
                    <a:pt x="4508" y="21507"/>
                  </a:lnTo>
                  <a:lnTo>
                    <a:pt x="6352" y="21600"/>
                  </a:lnTo>
                  <a:lnTo>
                    <a:pt x="8119" y="21543"/>
                  </a:lnTo>
                  <a:lnTo>
                    <a:pt x="21218" y="21543"/>
                  </a:lnTo>
                  <a:lnTo>
                    <a:pt x="21600" y="16800"/>
                  </a:lnTo>
                  <a:lnTo>
                    <a:pt x="16504" y="8156"/>
                  </a:lnTo>
                  <a:lnTo>
                    <a:pt x="10076" y="2211"/>
                  </a:lnTo>
                  <a:lnTo>
                    <a:pt x="6913" y="0"/>
                  </a:lnTo>
                  <a:close/>
                </a:path>
              </a:pathLst>
            </a:custGeom>
            <a:solidFill>
              <a:srgbClr val="E77624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70" name="Group 70"/>
          <p:cNvGrpSpPr/>
          <p:nvPr/>
        </p:nvGrpSpPr>
        <p:grpSpPr>
          <a:xfrm>
            <a:off x="5736898" y="1573940"/>
            <a:ext cx="464081" cy="163070"/>
            <a:chOff x="-1" y="-1"/>
            <a:chExt cx="464080" cy="163068"/>
          </a:xfrm>
        </p:grpSpPr>
        <p:sp>
          <p:nvSpPr>
            <p:cNvPr id="68" name="Shape 68"/>
            <p:cNvSpPr/>
            <p:nvPr/>
          </p:nvSpPr>
          <p:spPr>
            <a:xfrm>
              <a:off x="128513" y="124685"/>
              <a:ext cx="223458" cy="38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lnTo>
                    <a:pt x="0" y="0"/>
                  </a:lnTo>
                  <a:lnTo>
                    <a:pt x="2826" y="899"/>
                  </a:lnTo>
                  <a:lnTo>
                    <a:pt x="5032" y="5935"/>
                  </a:lnTo>
                  <a:lnTo>
                    <a:pt x="6305" y="11839"/>
                  </a:lnTo>
                  <a:lnTo>
                    <a:pt x="7832" y="17449"/>
                  </a:lnTo>
                  <a:lnTo>
                    <a:pt x="10796" y="21600"/>
                  </a:lnTo>
                  <a:lnTo>
                    <a:pt x="15064" y="19365"/>
                  </a:lnTo>
                  <a:lnTo>
                    <a:pt x="19474" y="8451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E77624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69" name="Shape 69"/>
            <p:cNvSpPr/>
            <p:nvPr/>
          </p:nvSpPr>
          <p:spPr>
            <a:xfrm>
              <a:off x="-2" y="-1"/>
              <a:ext cx="464082" cy="129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9144" y="0"/>
                  </a:moveTo>
                  <a:lnTo>
                    <a:pt x="13290" y="121"/>
                  </a:lnTo>
                  <a:lnTo>
                    <a:pt x="6311" y="4521"/>
                  </a:lnTo>
                  <a:lnTo>
                    <a:pt x="478" y="16634"/>
                  </a:lnTo>
                  <a:lnTo>
                    <a:pt x="0" y="19992"/>
                  </a:lnTo>
                  <a:lnTo>
                    <a:pt x="733" y="21431"/>
                  </a:lnTo>
                  <a:lnTo>
                    <a:pt x="2255" y="21600"/>
                  </a:lnTo>
                  <a:lnTo>
                    <a:pt x="5982" y="20734"/>
                  </a:lnTo>
                  <a:lnTo>
                    <a:pt x="16382" y="20734"/>
                  </a:lnTo>
                  <a:lnTo>
                    <a:pt x="17403" y="18243"/>
                  </a:lnTo>
                  <a:lnTo>
                    <a:pt x="19223" y="12295"/>
                  </a:lnTo>
                  <a:lnTo>
                    <a:pt x="20671" y="6188"/>
                  </a:lnTo>
                  <a:lnTo>
                    <a:pt x="21600" y="723"/>
                  </a:lnTo>
                  <a:lnTo>
                    <a:pt x="19144" y="0"/>
                  </a:lnTo>
                  <a:close/>
                </a:path>
              </a:pathLst>
            </a:custGeom>
            <a:solidFill>
              <a:srgbClr val="E77624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sp>
        <p:nvSpPr>
          <p:cNvPr id="71" name="Shape 71"/>
          <p:cNvSpPr/>
          <p:nvPr/>
        </p:nvSpPr>
        <p:spPr>
          <a:xfrm>
            <a:off x="5864995" y="1233324"/>
            <a:ext cx="347264" cy="3462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8070" y="0"/>
                </a:moveTo>
                <a:lnTo>
                  <a:pt x="4568" y="1714"/>
                </a:lnTo>
                <a:lnTo>
                  <a:pt x="3154" y="3783"/>
                </a:lnTo>
                <a:lnTo>
                  <a:pt x="1984" y="6364"/>
                </a:lnTo>
                <a:lnTo>
                  <a:pt x="1070" y="9230"/>
                </a:lnTo>
                <a:lnTo>
                  <a:pt x="425" y="12160"/>
                </a:lnTo>
                <a:lnTo>
                  <a:pt x="64" y="14928"/>
                </a:lnTo>
                <a:lnTo>
                  <a:pt x="0" y="17311"/>
                </a:lnTo>
                <a:lnTo>
                  <a:pt x="246" y="19085"/>
                </a:lnTo>
                <a:lnTo>
                  <a:pt x="4951" y="20868"/>
                </a:lnTo>
                <a:lnTo>
                  <a:pt x="11774" y="21342"/>
                </a:lnTo>
                <a:lnTo>
                  <a:pt x="18159" y="21553"/>
                </a:lnTo>
                <a:lnTo>
                  <a:pt x="20982" y="21600"/>
                </a:lnTo>
                <a:lnTo>
                  <a:pt x="21242" y="20473"/>
                </a:lnTo>
                <a:lnTo>
                  <a:pt x="21500" y="18943"/>
                </a:lnTo>
                <a:lnTo>
                  <a:pt x="21600" y="17056"/>
                </a:lnTo>
                <a:lnTo>
                  <a:pt x="21385" y="14859"/>
                </a:lnTo>
                <a:lnTo>
                  <a:pt x="20699" y="12396"/>
                </a:lnTo>
                <a:lnTo>
                  <a:pt x="19387" y="9713"/>
                </a:lnTo>
                <a:lnTo>
                  <a:pt x="17292" y="6856"/>
                </a:lnTo>
                <a:lnTo>
                  <a:pt x="14259" y="3872"/>
                </a:lnTo>
                <a:lnTo>
                  <a:pt x="10131" y="804"/>
                </a:lnTo>
                <a:lnTo>
                  <a:pt x="8070" y="0"/>
                </a:lnTo>
                <a:close/>
              </a:path>
            </a:pathLst>
          </a:custGeom>
          <a:solidFill>
            <a:srgbClr val="E77624"/>
          </a:solidFill>
          <a:ln w="12700"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72" name="Shape 72"/>
          <p:cNvSpPr/>
          <p:nvPr/>
        </p:nvSpPr>
        <p:spPr>
          <a:xfrm>
            <a:off x="6202312" y="1457652"/>
            <a:ext cx="582969" cy="2626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6512" y="0"/>
                </a:moveTo>
                <a:lnTo>
                  <a:pt x="13632" y="217"/>
                </a:lnTo>
                <a:lnTo>
                  <a:pt x="11062" y="813"/>
                </a:lnTo>
                <a:lnTo>
                  <a:pt x="8789" y="1712"/>
                </a:lnTo>
                <a:lnTo>
                  <a:pt x="6799" y="2836"/>
                </a:lnTo>
                <a:lnTo>
                  <a:pt x="5076" y="4110"/>
                </a:lnTo>
                <a:lnTo>
                  <a:pt x="3608" y="5455"/>
                </a:lnTo>
                <a:lnTo>
                  <a:pt x="1379" y="8056"/>
                </a:lnTo>
                <a:lnTo>
                  <a:pt x="0" y="10025"/>
                </a:lnTo>
                <a:lnTo>
                  <a:pt x="1123" y="11783"/>
                </a:lnTo>
                <a:lnTo>
                  <a:pt x="3745" y="15678"/>
                </a:lnTo>
                <a:lnTo>
                  <a:pt x="6745" y="19640"/>
                </a:lnTo>
                <a:lnTo>
                  <a:pt x="8999" y="21600"/>
                </a:lnTo>
                <a:lnTo>
                  <a:pt x="9634" y="21414"/>
                </a:lnTo>
                <a:lnTo>
                  <a:pt x="11708" y="19640"/>
                </a:lnTo>
                <a:lnTo>
                  <a:pt x="13018" y="18198"/>
                </a:lnTo>
                <a:lnTo>
                  <a:pt x="14425" y="16482"/>
                </a:lnTo>
                <a:lnTo>
                  <a:pt x="15865" y="14565"/>
                </a:lnTo>
                <a:lnTo>
                  <a:pt x="17273" y="12519"/>
                </a:lnTo>
                <a:lnTo>
                  <a:pt x="18586" y="10418"/>
                </a:lnTo>
                <a:lnTo>
                  <a:pt x="19739" y="8333"/>
                </a:lnTo>
                <a:lnTo>
                  <a:pt x="21310" y="4503"/>
                </a:lnTo>
                <a:lnTo>
                  <a:pt x="21600" y="2904"/>
                </a:lnTo>
                <a:lnTo>
                  <a:pt x="21474" y="1612"/>
                </a:lnTo>
                <a:lnTo>
                  <a:pt x="20867" y="700"/>
                </a:lnTo>
                <a:lnTo>
                  <a:pt x="19717" y="239"/>
                </a:lnTo>
                <a:lnTo>
                  <a:pt x="16512" y="0"/>
                </a:lnTo>
                <a:close/>
              </a:path>
            </a:pathLst>
          </a:custGeom>
          <a:solidFill>
            <a:srgbClr val="E77624"/>
          </a:solidFill>
          <a:ln w="12700"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73" name="Shape 73"/>
          <p:cNvSpPr/>
          <p:nvPr/>
        </p:nvSpPr>
        <p:spPr>
          <a:xfrm>
            <a:off x="6131211" y="1372800"/>
            <a:ext cx="312380" cy="293860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 w="12700"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74" name="Shape 74"/>
          <p:cNvSpPr/>
          <p:nvPr/>
        </p:nvSpPr>
        <p:spPr>
          <a:xfrm>
            <a:off x="785693" y="6481497"/>
            <a:ext cx="6480148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sz="2000"/>
            </a:pPr>
            <a:r>
              <a:t>Presentation by</a:t>
            </a:r>
            <a:r>
              <a:rPr>
                <a:solidFill>
                  <a:srgbClr val="F37522"/>
                </a:solidFill>
              </a:rPr>
              <a:t> </a:t>
            </a:r>
            <a:r>
              <a:rPr b="1" i="1">
                <a:solidFill>
                  <a:srgbClr val="F37522"/>
                </a:solidFill>
              </a:rPr>
              <a:t>Peggy Dussold, President,Gardeners of Florissant</a:t>
            </a:r>
            <a:r>
              <a:rPr b="1" i="1" spc="-30">
                <a:solidFill>
                  <a:srgbClr val="F37522"/>
                </a:solidFill>
              </a:rPr>
              <a:t>. </a:t>
            </a:r>
          </a:p>
        </p:txBody>
      </p:sp>
      <p:sp>
        <p:nvSpPr>
          <p:cNvPr id="75" name="Shape 75"/>
          <p:cNvSpPr/>
          <p:nvPr/>
        </p:nvSpPr>
        <p:spPr>
          <a:xfrm>
            <a:off x="1258622" y="7629142"/>
            <a:ext cx="24642" cy="246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8482" y="3108"/>
                </a:moveTo>
                <a:lnTo>
                  <a:pt x="16401" y="1025"/>
                </a:lnTo>
                <a:lnTo>
                  <a:pt x="13873" y="0"/>
                </a:lnTo>
                <a:lnTo>
                  <a:pt x="7939" y="0"/>
                </a:lnTo>
                <a:lnTo>
                  <a:pt x="5378" y="1025"/>
                </a:lnTo>
                <a:lnTo>
                  <a:pt x="3228" y="3108"/>
                </a:lnTo>
                <a:lnTo>
                  <a:pt x="1079" y="5202"/>
                </a:lnTo>
                <a:lnTo>
                  <a:pt x="0" y="7720"/>
                </a:lnTo>
                <a:lnTo>
                  <a:pt x="0" y="13657"/>
                </a:lnTo>
                <a:lnTo>
                  <a:pt x="1079" y="16230"/>
                </a:lnTo>
                <a:lnTo>
                  <a:pt x="3228" y="18369"/>
                </a:lnTo>
                <a:lnTo>
                  <a:pt x="5378" y="20519"/>
                </a:lnTo>
                <a:lnTo>
                  <a:pt x="7939" y="21600"/>
                </a:lnTo>
                <a:lnTo>
                  <a:pt x="13873" y="21600"/>
                </a:lnTo>
                <a:lnTo>
                  <a:pt x="16401" y="20519"/>
                </a:lnTo>
                <a:lnTo>
                  <a:pt x="18482" y="18369"/>
                </a:lnTo>
                <a:lnTo>
                  <a:pt x="20565" y="16230"/>
                </a:lnTo>
                <a:lnTo>
                  <a:pt x="21600" y="13657"/>
                </a:lnTo>
                <a:lnTo>
                  <a:pt x="21600" y="7720"/>
                </a:lnTo>
                <a:lnTo>
                  <a:pt x="20565" y="5202"/>
                </a:lnTo>
                <a:lnTo>
                  <a:pt x="18482" y="3108"/>
                </a:lnTo>
                <a:close/>
              </a:path>
            </a:pathLst>
          </a:custGeom>
          <a:ln w="3175">
            <a:solidFill>
              <a:srgbClr val="F37522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76" name="Shape 76"/>
          <p:cNvSpPr/>
          <p:nvPr/>
        </p:nvSpPr>
        <p:spPr>
          <a:xfrm>
            <a:off x="33733" y="8010159"/>
            <a:ext cx="3996765" cy="17618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lnSpc>
                <a:spcPts val="2300"/>
              </a:lnSpc>
              <a:defRPr b="1" spc="11" sz="2200"/>
            </a:pPr>
            <a:r>
              <a:t>Wednesday, April 30,</a:t>
            </a:r>
            <a:r>
              <a:rPr spc="-71"/>
              <a:t> </a:t>
            </a:r>
            <a:r>
              <a:t>2024</a:t>
            </a:r>
          </a:p>
          <a:p>
            <a:pPr indent="12700">
              <a:lnSpc>
                <a:spcPts val="2300"/>
              </a:lnSpc>
              <a:defRPr b="1" spc="11" sz="2200"/>
            </a:pPr>
            <a:r>
              <a:t>6:00 </a:t>
            </a:r>
            <a:r>
              <a:rPr baseline="31826" spc="52"/>
              <a:t>PM </a:t>
            </a:r>
            <a:r>
              <a:rPr baseline="31826" spc="52" u="sng">
                <a:uFill>
                  <a:solidFill>
                    <a:srgbClr val="4C4D4F"/>
                  </a:solidFill>
                </a:uFill>
              </a:rPr>
              <a:t>    </a:t>
            </a:r>
            <a:r>
              <a:rPr baseline="31826" spc="52"/>
              <a:t>  </a:t>
            </a:r>
            <a:r>
              <a:t>8:00</a:t>
            </a:r>
            <a:r>
              <a:rPr spc="-255"/>
              <a:t> </a:t>
            </a:r>
            <a:r>
              <a:rPr baseline="31826" spc="52"/>
              <a:t>PM</a:t>
            </a:r>
          </a:p>
          <a:p>
            <a:pPr indent="12700">
              <a:lnSpc>
                <a:spcPts val="2300"/>
              </a:lnSpc>
              <a:defRPr b="1" baseline="31826" spc="52" sz="2200"/>
            </a:pPr>
            <a:r>
              <a:t> </a:t>
            </a:r>
          </a:p>
          <a:p>
            <a:pPr indent="12700">
              <a:lnSpc>
                <a:spcPts val="2300"/>
              </a:lnSpc>
              <a:defRPr b="1" baseline="31841" i="1" spc="58" sz="2400"/>
            </a:pPr>
            <a:r>
              <a:t>Chicken N Pickle</a:t>
            </a:r>
          </a:p>
          <a:p>
            <a:pPr indent="12700">
              <a:lnSpc>
                <a:spcPts val="2300"/>
              </a:lnSpc>
              <a:defRPr b="1" baseline="31841" i="1" spc="58" sz="2400"/>
            </a:pPr>
            <a:r>
              <a:t>1500 S Main St, </a:t>
            </a:r>
          </a:p>
          <a:p>
            <a:pPr indent="12700">
              <a:lnSpc>
                <a:spcPts val="2300"/>
              </a:lnSpc>
              <a:defRPr b="1" baseline="31841" i="1" spc="58" sz="2400"/>
            </a:pPr>
            <a:r>
              <a:t>St Charles, MO 63303</a:t>
            </a:r>
          </a:p>
        </p:txBody>
      </p:sp>
      <p:sp>
        <p:nvSpPr>
          <p:cNvPr id="77" name="Shape 77"/>
          <p:cNvSpPr/>
          <p:nvPr/>
        </p:nvSpPr>
        <p:spPr>
          <a:xfrm>
            <a:off x="3641707" y="9198434"/>
            <a:ext cx="3192498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b="1" spc="12">
                <a:solidFill>
                  <a:srgbClr val="231F20"/>
                </a:solidFill>
              </a:defRPr>
            </a:pPr>
            <a:r>
              <a:t>REGISTER</a:t>
            </a:r>
            <a:r>
              <a:rPr b="0"/>
              <a:t> </a:t>
            </a:r>
            <a:r>
              <a:t>TODAY</a:t>
            </a:r>
            <a:br/>
            <a:r>
              <a:rPr b="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7" invalidUrl="" action="" tgtFrame="" tooltip="" history="1" highlightClick="0" endSnd="0"/>
              </a:rPr>
              <a:t>msbrightspotsofhope.org</a:t>
            </a:r>
          </a:p>
        </p:txBody>
      </p:sp>
      <p:sp>
        <p:nvSpPr>
          <p:cNvPr id="78" name="Shape 78"/>
          <p:cNvSpPr/>
          <p:nvPr/>
        </p:nvSpPr>
        <p:spPr>
          <a:xfrm>
            <a:off x="2598110" y="4980501"/>
            <a:ext cx="5" cy="742281"/>
          </a:xfrm>
          <a:prstGeom prst="line">
            <a:avLst/>
          </a:prstGeom>
          <a:ln w="12700">
            <a:solidFill>
              <a:srgbClr val="4F4F4F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79" name="Shape 79"/>
          <p:cNvSpPr/>
          <p:nvPr/>
        </p:nvSpPr>
        <p:spPr>
          <a:xfrm>
            <a:off x="4978870" y="4980501"/>
            <a:ext cx="5" cy="742281"/>
          </a:xfrm>
          <a:prstGeom prst="line">
            <a:avLst/>
          </a:prstGeom>
          <a:ln w="12700">
            <a:solidFill>
              <a:srgbClr val="4F4F4F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80" name="Shape 80"/>
          <p:cNvSpPr/>
          <p:nvPr/>
        </p:nvSpPr>
        <p:spPr>
          <a:xfrm>
            <a:off x="-107086" y="5573180"/>
            <a:ext cx="2608061" cy="4506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marR="5080" indent="393065" algn="ctr">
              <a:lnSpc>
                <a:spcPts val="1700"/>
              </a:lnSpc>
              <a:spcBef>
                <a:spcPts val="400"/>
              </a:spcBef>
              <a:defRPr b="1" spc="-77" sz="2200">
                <a:solidFill>
                  <a:srgbClr val="231F20"/>
                </a:solidFill>
              </a:defRPr>
            </a:lvl1pPr>
          </a:lstStyle>
          <a:p>
            <a:pPr/>
            <a:r>
              <a:t>benefits of plants and gardening</a:t>
            </a:r>
          </a:p>
        </p:txBody>
      </p:sp>
      <p:grpSp>
        <p:nvGrpSpPr>
          <p:cNvPr id="83" name="Group 83"/>
          <p:cNvGrpSpPr/>
          <p:nvPr/>
        </p:nvGrpSpPr>
        <p:grpSpPr>
          <a:xfrm>
            <a:off x="899980" y="5007063"/>
            <a:ext cx="126959" cy="261947"/>
            <a:chOff x="0" y="-1"/>
            <a:chExt cx="126958" cy="261946"/>
          </a:xfrm>
        </p:grpSpPr>
        <p:sp>
          <p:nvSpPr>
            <p:cNvPr id="81" name="Shape 81"/>
            <p:cNvSpPr/>
            <p:nvPr/>
          </p:nvSpPr>
          <p:spPr>
            <a:xfrm>
              <a:off x="-1" y="-2"/>
              <a:ext cx="103251" cy="261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7769" y="0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8771" y="21600"/>
                  </a:lnTo>
                  <a:lnTo>
                    <a:pt x="12761" y="21430"/>
                  </a:lnTo>
                  <a:lnTo>
                    <a:pt x="16278" y="20918"/>
                  </a:lnTo>
                  <a:lnTo>
                    <a:pt x="19321" y="20067"/>
                  </a:lnTo>
                  <a:lnTo>
                    <a:pt x="21600" y="19010"/>
                  </a:lnTo>
                  <a:lnTo>
                    <a:pt x="7049" y="19010"/>
                  </a:lnTo>
                  <a:lnTo>
                    <a:pt x="7049" y="2589"/>
                  </a:lnTo>
                  <a:lnTo>
                    <a:pt x="21562" y="2589"/>
                  </a:lnTo>
                  <a:lnTo>
                    <a:pt x="15988" y="673"/>
                  </a:lnTo>
                  <a:lnTo>
                    <a:pt x="7769" y="0"/>
                  </a:lnTo>
                  <a:close/>
                </a:path>
              </a:pathLst>
            </a:custGeom>
            <a:solidFill>
              <a:srgbClr val="E77624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82" name="Shape 82"/>
            <p:cNvSpPr/>
            <p:nvPr/>
          </p:nvSpPr>
          <p:spPr>
            <a:xfrm>
              <a:off x="38671" y="31394"/>
              <a:ext cx="88288" cy="199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5755" y="0"/>
                  </a:moveTo>
                  <a:lnTo>
                    <a:pt x="190" y="0"/>
                  </a:lnTo>
                  <a:lnTo>
                    <a:pt x="3625" y="155"/>
                  </a:lnTo>
                  <a:lnTo>
                    <a:pt x="6489" y="621"/>
                  </a:lnTo>
                  <a:lnTo>
                    <a:pt x="12639" y="5833"/>
                  </a:lnTo>
                  <a:lnTo>
                    <a:pt x="13353" y="10925"/>
                  </a:lnTo>
                  <a:lnTo>
                    <a:pt x="13164" y="13579"/>
                  </a:lnTo>
                  <a:lnTo>
                    <a:pt x="11654" y="17675"/>
                  </a:lnTo>
                  <a:lnTo>
                    <a:pt x="3385" y="21445"/>
                  </a:lnTo>
                  <a:lnTo>
                    <a:pt x="0" y="21600"/>
                  </a:lnTo>
                  <a:lnTo>
                    <a:pt x="15799" y="21600"/>
                  </a:lnTo>
                  <a:lnTo>
                    <a:pt x="20235" y="16966"/>
                  </a:lnTo>
                  <a:lnTo>
                    <a:pt x="21600" y="10759"/>
                  </a:lnTo>
                  <a:lnTo>
                    <a:pt x="20226" y="4561"/>
                  </a:lnTo>
                  <a:lnTo>
                    <a:pt x="16104" y="135"/>
                  </a:lnTo>
                  <a:lnTo>
                    <a:pt x="15755" y="0"/>
                  </a:lnTo>
                  <a:close/>
                </a:path>
              </a:pathLst>
            </a:custGeom>
            <a:solidFill>
              <a:srgbClr val="E77624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sp>
        <p:nvSpPr>
          <p:cNvPr id="84" name="Shape 84"/>
          <p:cNvSpPr/>
          <p:nvPr/>
        </p:nvSpPr>
        <p:spPr>
          <a:xfrm>
            <a:off x="1080725" y="5007061"/>
            <a:ext cx="5" cy="261941"/>
          </a:xfrm>
          <a:prstGeom prst="line">
            <a:avLst/>
          </a:prstGeom>
          <a:ln w="33693">
            <a:solidFill>
              <a:srgbClr val="E77624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grpSp>
        <p:nvGrpSpPr>
          <p:cNvPr id="87" name="Group 87"/>
          <p:cNvGrpSpPr/>
          <p:nvPr/>
        </p:nvGrpSpPr>
        <p:grpSpPr>
          <a:xfrm>
            <a:off x="1130502" y="5003612"/>
            <a:ext cx="89051" cy="268845"/>
            <a:chOff x="0" y="0"/>
            <a:chExt cx="89050" cy="268843"/>
          </a:xfrm>
        </p:grpSpPr>
        <p:sp>
          <p:nvSpPr>
            <p:cNvPr id="85" name="Shape 85"/>
            <p:cNvSpPr/>
            <p:nvPr/>
          </p:nvSpPr>
          <p:spPr>
            <a:xfrm>
              <a:off x="1729" y="223841"/>
              <a:ext cx="81087" cy="4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16729"/>
                  </a:lnTo>
                  <a:lnTo>
                    <a:pt x="2163" y="18858"/>
                  </a:lnTo>
                  <a:lnTo>
                    <a:pt x="4363" y="20381"/>
                  </a:lnTo>
                  <a:lnTo>
                    <a:pt x="6601" y="21295"/>
                  </a:lnTo>
                  <a:lnTo>
                    <a:pt x="8878" y="21600"/>
                  </a:lnTo>
                  <a:lnTo>
                    <a:pt x="11915" y="21097"/>
                  </a:lnTo>
                  <a:lnTo>
                    <a:pt x="21006" y="9231"/>
                  </a:lnTo>
                  <a:lnTo>
                    <a:pt x="21600" y="6895"/>
                  </a:lnTo>
                  <a:lnTo>
                    <a:pt x="7805" y="6895"/>
                  </a:lnTo>
                  <a:lnTo>
                    <a:pt x="5901" y="6464"/>
                  </a:lnTo>
                  <a:lnTo>
                    <a:pt x="3966" y="5171"/>
                  </a:lnTo>
                  <a:lnTo>
                    <a:pt x="1999" y="30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77624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86" name="Shape 86"/>
            <p:cNvSpPr/>
            <p:nvPr/>
          </p:nvSpPr>
          <p:spPr>
            <a:xfrm>
              <a:off x="-1" y="-1"/>
              <a:ext cx="89052" cy="238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958" y="0"/>
                  </a:moveTo>
                  <a:lnTo>
                    <a:pt x="3648" y="1518"/>
                  </a:lnTo>
                  <a:lnTo>
                    <a:pt x="0" y="5436"/>
                  </a:lnTo>
                  <a:lnTo>
                    <a:pt x="84" y="6075"/>
                  </a:lnTo>
                  <a:lnTo>
                    <a:pt x="3478" y="10277"/>
                  </a:lnTo>
                  <a:lnTo>
                    <a:pt x="9204" y="14475"/>
                  </a:lnTo>
                  <a:lnTo>
                    <a:pt x="10796" y="15673"/>
                  </a:lnTo>
                  <a:lnTo>
                    <a:pt x="11955" y="16624"/>
                  </a:lnTo>
                  <a:lnTo>
                    <a:pt x="12681" y="17329"/>
                  </a:lnTo>
                  <a:lnTo>
                    <a:pt x="13365" y="18102"/>
                  </a:lnTo>
                  <a:lnTo>
                    <a:pt x="13704" y="18762"/>
                  </a:lnTo>
                  <a:lnTo>
                    <a:pt x="13704" y="19940"/>
                  </a:lnTo>
                  <a:lnTo>
                    <a:pt x="13097" y="20478"/>
                  </a:lnTo>
                  <a:lnTo>
                    <a:pt x="10684" y="21377"/>
                  </a:lnTo>
                  <a:lnTo>
                    <a:pt x="9230" y="21600"/>
                  </a:lnTo>
                  <a:lnTo>
                    <a:pt x="20088" y="21600"/>
                  </a:lnTo>
                  <a:lnTo>
                    <a:pt x="20688" y="21111"/>
                  </a:lnTo>
                  <a:lnTo>
                    <a:pt x="21372" y="20066"/>
                  </a:lnTo>
                  <a:lnTo>
                    <a:pt x="21600" y="18909"/>
                  </a:lnTo>
                  <a:lnTo>
                    <a:pt x="21518" y="18260"/>
                  </a:lnTo>
                  <a:lnTo>
                    <a:pt x="18164" y="14042"/>
                  </a:lnTo>
                  <a:lnTo>
                    <a:pt x="12444" y="9882"/>
                  </a:lnTo>
                  <a:lnTo>
                    <a:pt x="10847" y="8693"/>
                  </a:lnTo>
                  <a:lnTo>
                    <a:pt x="9680" y="7746"/>
                  </a:lnTo>
                  <a:lnTo>
                    <a:pt x="8944" y="7040"/>
                  </a:lnTo>
                  <a:lnTo>
                    <a:pt x="8247" y="6258"/>
                  </a:lnTo>
                  <a:lnTo>
                    <a:pt x="7896" y="5591"/>
                  </a:lnTo>
                  <a:lnTo>
                    <a:pt x="7896" y="5036"/>
                  </a:lnTo>
                  <a:lnTo>
                    <a:pt x="8283" y="4048"/>
                  </a:lnTo>
                  <a:lnTo>
                    <a:pt x="9442" y="3343"/>
                  </a:lnTo>
                  <a:lnTo>
                    <a:pt x="11373" y="2920"/>
                  </a:lnTo>
                  <a:lnTo>
                    <a:pt x="14077" y="2779"/>
                  </a:lnTo>
                  <a:lnTo>
                    <a:pt x="19789" y="2779"/>
                  </a:lnTo>
                  <a:lnTo>
                    <a:pt x="19789" y="625"/>
                  </a:lnTo>
                  <a:lnTo>
                    <a:pt x="18003" y="352"/>
                  </a:lnTo>
                  <a:lnTo>
                    <a:pt x="16269" y="156"/>
                  </a:lnTo>
                  <a:lnTo>
                    <a:pt x="14588" y="39"/>
                  </a:lnTo>
                  <a:lnTo>
                    <a:pt x="12958" y="0"/>
                  </a:lnTo>
                  <a:close/>
                </a:path>
              </a:pathLst>
            </a:custGeom>
            <a:solidFill>
              <a:srgbClr val="E77624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sp>
        <p:nvSpPr>
          <p:cNvPr id="88" name="Shape 88"/>
          <p:cNvSpPr/>
          <p:nvPr/>
        </p:nvSpPr>
        <p:spPr>
          <a:xfrm>
            <a:off x="1242326" y="5003622"/>
            <a:ext cx="110495" cy="2688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3926" y="0"/>
                </a:moveTo>
                <a:lnTo>
                  <a:pt x="5612" y="1626"/>
                </a:lnTo>
                <a:lnTo>
                  <a:pt x="2033" y="4478"/>
                </a:lnTo>
                <a:lnTo>
                  <a:pt x="226" y="8494"/>
                </a:lnTo>
                <a:lnTo>
                  <a:pt x="0" y="10923"/>
                </a:lnTo>
                <a:lnTo>
                  <a:pt x="225" y="13344"/>
                </a:lnTo>
                <a:lnTo>
                  <a:pt x="2022" y="17298"/>
                </a:lnTo>
                <a:lnTo>
                  <a:pt x="5579" y="20042"/>
                </a:lnTo>
                <a:lnTo>
                  <a:pt x="13777" y="21600"/>
                </a:lnTo>
                <a:lnTo>
                  <a:pt x="15809" y="21526"/>
                </a:lnTo>
                <a:lnTo>
                  <a:pt x="17791" y="21304"/>
                </a:lnTo>
                <a:lnTo>
                  <a:pt x="19721" y="20934"/>
                </a:lnTo>
                <a:lnTo>
                  <a:pt x="21600" y="20416"/>
                </a:lnTo>
                <a:lnTo>
                  <a:pt x="21600" y="19077"/>
                </a:lnTo>
                <a:lnTo>
                  <a:pt x="14638" y="19077"/>
                </a:lnTo>
                <a:lnTo>
                  <a:pt x="12708" y="18956"/>
                </a:lnTo>
                <a:lnTo>
                  <a:pt x="7899" y="16019"/>
                </a:lnTo>
                <a:lnTo>
                  <a:pt x="7002" y="12849"/>
                </a:lnTo>
                <a:lnTo>
                  <a:pt x="6890" y="10800"/>
                </a:lnTo>
                <a:lnTo>
                  <a:pt x="7000" y="8732"/>
                </a:lnTo>
                <a:lnTo>
                  <a:pt x="7889" y="5550"/>
                </a:lnTo>
                <a:lnTo>
                  <a:pt x="12566" y="2642"/>
                </a:lnTo>
                <a:lnTo>
                  <a:pt x="14412" y="2523"/>
                </a:lnTo>
                <a:lnTo>
                  <a:pt x="21002" y="2523"/>
                </a:lnTo>
                <a:lnTo>
                  <a:pt x="21002" y="1092"/>
                </a:lnTo>
                <a:lnTo>
                  <a:pt x="19113" y="613"/>
                </a:lnTo>
                <a:lnTo>
                  <a:pt x="17303" y="272"/>
                </a:lnTo>
                <a:lnTo>
                  <a:pt x="15575" y="68"/>
                </a:lnTo>
                <a:lnTo>
                  <a:pt x="13926" y="0"/>
                </a:lnTo>
                <a:close/>
              </a:path>
            </a:pathLst>
          </a:custGeom>
          <a:solidFill>
            <a:srgbClr val="E77624"/>
          </a:solidFill>
          <a:ln w="12700"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grpSp>
        <p:nvGrpSpPr>
          <p:cNvPr id="91" name="Group 91"/>
          <p:cNvGrpSpPr/>
          <p:nvPr/>
        </p:nvGrpSpPr>
        <p:grpSpPr>
          <a:xfrm>
            <a:off x="1374053" y="5003621"/>
            <a:ext cx="140373" cy="268831"/>
            <a:chOff x="0" y="-1"/>
            <a:chExt cx="140371" cy="268830"/>
          </a:xfrm>
        </p:grpSpPr>
        <p:sp>
          <p:nvSpPr>
            <p:cNvPr id="89" name="Shape 89"/>
            <p:cNvSpPr/>
            <p:nvPr/>
          </p:nvSpPr>
          <p:spPr>
            <a:xfrm>
              <a:off x="-1" y="-2"/>
              <a:ext cx="117460" cy="268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888" y="0"/>
                  </a:moveTo>
                  <a:lnTo>
                    <a:pt x="5268" y="1699"/>
                  </a:lnTo>
                  <a:lnTo>
                    <a:pt x="1913" y="4641"/>
                  </a:lnTo>
                  <a:lnTo>
                    <a:pt x="213" y="8531"/>
                  </a:lnTo>
                  <a:lnTo>
                    <a:pt x="0" y="10800"/>
                  </a:lnTo>
                  <a:lnTo>
                    <a:pt x="225" y="13181"/>
                  </a:lnTo>
                  <a:lnTo>
                    <a:pt x="2022" y="17138"/>
                  </a:lnTo>
                  <a:lnTo>
                    <a:pt x="5522" y="19977"/>
                  </a:lnTo>
                  <a:lnTo>
                    <a:pt x="12888" y="21600"/>
                  </a:lnTo>
                  <a:lnTo>
                    <a:pt x="15538" y="21421"/>
                  </a:lnTo>
                  <a:lnTo>
                    <a:pt x="17959" y="20885"/>
                  </a:lnTo>
                  <a:lnTo>
                    <a:pt x="20151" y="19991"/>
                  </a:lnTo>
                  <a:lnTo>
                    <a:pt x="21584" y="19077"/>
                  </a:lnTo>
                  <a:lnTo>
                    <a:pt x="12963" y="19077"/>
                  </a:lnTo>
                  <a:lnTo>
                    <a:pt x="11500" y="18944"/>
                  </a:lnTo>
                  <a:lnTo>
                    <a:pt x="7431" y="15758"/>
                  </a:lnTo>
                  <a:lnTo>
                    <a:pt x="6587" y="12687"/>
                  </a:lnTo>
                  <a:lnTo>
                    <a:pt x="6481" y="10800"/>
                  </a:lnTo>
                  <a:lnTo>
                    <a:pt x="6584" y="8969"/>
                  </a:lnTo>
                  <a:lnTo>
                    <a:pt x="8119" y="4725"/>
                  </a:lnTo>
                  <a:lnTo>
                    <a:pt x="12820" y="2523"/>
                  </a:lnTo>
                  <a:lnTo>
                    <a:pt x="21600" y="2523"/>
                  </a:lnTo>
                  <a:lnTo>
                    <a:pt x="20406" y="1695"/>
                  </a:lnTo>
                  <a:lnTo>
                    <a:pt x="18202" y="753"/>
                  </a:lnTo>
                  <a:lnTo>
                    <a:pt x="15696" y="188"/>
                  </a:lnTo>
                  <a:lnTo>
                    <a:pt x="12888" y="0"/>
                  </a:lnTo>
                  <a:close/>
                </a:path>
              </a:pathLst>
            </a:custGeom>
            <a:solidFill>
              <a:srgbClr val="E77624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90" name="Shape 90"/>
            <p:cNvSpPr/>
            <p:nvPr/>
          </p:nvSpPr>
          <p:spPr>
            <a:xfrm>
              <a:off x="69711" y="31394"/>
              <a:ext cx="70660" cy="206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596" y="0"/>
                  </a:moveTo>
                  <a:lnTo>
                    <a:pt x="0" y="0"/>
                  </a:lnTo>
                  <a:lnTo>
                    <a:pt x="2407" y="175"/>
                  </a:lnTo>
                  <a:lnTo>
                    <a:pt x="4536" y="701"/>
                  </a:lnTo>
                  <a:lnTo>
                    <a:pt x="10112" y="6205"/>
                  </a:lnTo>
                  <a:lnTo>
                    <a:pt x="10829" y="10799"/>
                  </a:lnTo>
                  <a:lnTo>
                    <a:pt x="10651" y="13213"/>
                  </a:lnTo>
                  <a:lnTo>
                    <a:pt x="9232" y="17190"/>
                  </a:lnTo>
                  <a:lnTo>
                    <a:pt x="4631" y="20888"/>
                  </a:lnTo>
                  <a:lnTo>
                    <a:pt x="237" y="21600"/>
                  </a:lnTo>
                  <a:lnTo>
                    <a:pt x="14569" y="21600"/>
                  </a:lnTo>
                  <a:lnTo>
                    <a:pt x="20062" y="16702"/>
                  </a:lnTo>
                  <a:lnTo>
                    <a:pt x="21600" y="10799"/>
                  </a:lnTo>
                  <a:lnTo>
                    <a:pt x="21236" y="7831"/>
                  </a:lnTo>
                  <a:lnTo>
                    <a:pt x="20144" y="5148"/>
                  </a:lnTo>
                  <a:lnTo>
                    <a:pt x="18324" y="2751"/>
                  </a:lnTo>
                  <a:lnTo>
                    <a:pt x="15776" y="642"/>
                  </a:lnTo>
                  <a:lnTo>
                    <a:pt x="14596" y="0"/>
                  </a:lnTo>
                  <a:close/>
                </a:path>
              </a:pathLst>
            </a:custGeom>
            <a:solidFill>
              <a:srgbClr val="E77624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94" name="Group 94"/>
          <p:cNvGrpSpPr/>
          <p:nvPr/>
        </p:nvGrpSpPr>
        <p:grpSpPr>
          <a:xfrm>
            <a:off x="1521313" y="5007061"/>
            <a:ext cx="119873" cy="265390"/>
            <a:chOff x="0" y="-1"/>
            <a:chExt cx="119871" cy="265388"/>
          </a:xfrm>
        </p:grpSpPr>
        <p:sp>
          <p:nvSpPr>
            <p:cNvPr id="92" name="Shape 92"/>
            <p:cNvSpPr/>
            <p:nvPr/>
          </p:nvSpPr>
          <p:spPr>
            <a:xfrm>
              <a:off x="-1" y="-1"/>
              <a:ext cx="87597" cy="2653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8735" y="0"/>
                  </a:moveTo>
                  <a:lnTo>
                    <a:pt x="0" y="0"/>
                  </a:lnTo>
                  <a:lnTo>
                    <a:pt x="11958" y="21600"/>
                  </a:lnTo>
                  <a:lnTo>
                    <a:pt x="17595" y="21600"/>
                  </a:lnTo>
                  <a:lnTo>
                    <a:pt x="21600" y="14369"/>
                  </a:lnTo>
                  <a:lnTo>
                    <a:pt x="14848" y="14369"/>
                  </a:lnTo>
                  <a:lnTo>
                    <a:pt x="8735" y="0"/>
                  </a:lnTo>
                  <a:close/>
                </a:path>
              </a:pathLst>
            </a:custGeom>
            <a:solidFill>
              <a:srgbClr val="E77624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93" name="Shape 93"/>
            <p:cNvSpPr/>
            <p:nvPr/>
          </p:nvSpPr>
          <p:spPr>
            <a:xfrm>
              <a:off x="60213" y="-2"/>
              <a:ext cx="59658" cy="176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lnTo>
                    <a:pt x="8843" y="0"/>
                  </a:lnTo>
                  <a:lnTo>
                    <a:pt x="0" y="21600"/>
                  </a:lnTo>
                  <a:lnTo>
                    <a:pt x="9914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E77624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sp>
        <p:nvSpPr>
          <p:cNvPr id="95" name="Shape 95"/>
          <p:cNvSpPr/>
          <p:nvPr/>
        </p:nvSpPr>
        <p:spPr>
          <a:xfrm>
            <a:off x="1667405" y="5253123"/>
            <a:ext cx="96525" cy="5"/>
          </a:xfrm>
          <a:prstGeom prst="line">
            <a:avLst/>
          </a:prstGeom>
          <a:ln w="31750">
            <a:solidFill>
              <a:srgbClr val="E77624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96" name="Shape 96"/>
          <p:cNvSpPr/>
          <p:nvPr/>
        </p:nvSpPr>
        <p:spPr>
          <a:xfrm>
            <a:off x="1684259" y="5148348"/>
            <a:ext cx="5" cy="88905"/>
          </a:xfrm>
          <a:prstGeom prst="line">
            <a:avLst/>
          </a:prstGeom>
          <a:ln w="33705">
            <a:solidFill>
              <a:srgbClr val="E77624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97" name="Shape 97"/>
          <p:cNvSpPr/>
          <p:nvPr/>
        </p:nvSpPr>
        <p:spPr>
          <a:xfrm>
            <a:off x="1667405" y="5132473"/>
            <a:ext cx="88282" cy="5"/>
          </a:xfrm>
          <a:prstGeom prst="line">
            <a:avLst/>
          </a:prstGeom>
          <a:ln w="31750">
            <a:solidFill>
              <a:srgbClr val="E77624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98" name="Shape 98"/>
          <p:cNvSpPr/>
          <p:nvPr/>
        </p:nvSpPr>
        <p:spPr>
          <a:xfrm>
            <a:off x="1667405" y="5037856"/>
            <a:ext cx="33711" cy="78745"/>
          </a:xfrm>
          <a:prstGeom prst="rect">
            <a:avLst/>
          </a:prstGeom>
          <a:solidFill>
            <a:srgbClr val="E77624"/>
          </a:solidFill>
          <a:ln w="12700"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99" name="Shape 99"/>
          <p:cNvSpPr/>
          <p:nvPr/>
        </p:nvSpPr>
        <p:spPr>
          <a:xfrm>
            <a:off x="1667405" y="5022619"/>
            <a:ext cx="93262" cy="5"/>
          </a:xfrm>
          <a:prstGeom prst="line">
            <a:avLst/>
          </a:prstGeom>
          <a:ln w="30480">
            <a:solidFill>
              <a:srgbClr val="E77624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grpSp>
        <p:nvGrpSpPr>
          <p:cNvPr id="103" name="Group 103"/>
          <p:cNvGrpSpPr/>
          <p:nvPr/>
        </p:nvGrpSpPr>
        <p:grpSpPr>
          <a:xfrm>
            <a:off x="1810445" y="5007068"/>
            <a:ext cx="117955" cy="261936"/>
            <a:chOff x="-1" y="-1"/>
            <a:chExt cx="117953" cy="261935"/>
          </a:xfrm>
        </p:grpSpPr>
        <p:sp>
          <p:nvSpPr>
            <p:cNvPr id="100" name="Shape 100"/>
            <p:cNvSpPr/>
            <p:nvPr/>
          </p:nvSpPr>
          <p:spPr>
            <a:xfrm>
              <a:off x="-2" y="-2"/>
              <a:ext cx="87692" cy="261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933" y="0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8300" y="21600"/>
                  </a:lnTo>
                  <a:lnTo>
                    <a:pt x="8300" y="11937"/>
                  </a:lnTo>
                  <a:lnTo>
                    <a:pt x="10249" y="11862"/>
                  </a:lnTo>
                  <a:lnTo>
                    <a:pt x="20392" y="11862"/>
                  </a:lnTo>
                  <a:lnTo>
                    <a:pt x="19759" y="11482"/>
                  </a:lnTo>
                  <a:lnTo>
                    <a:pt x="17263" y="10610"/>
                  </a:lnTo>
                  <a:lnTo>
                    <a:pt x="20193" y="9741"/>
                  </a:lnTo>
                  <a:lnTo>
                    <a:pt x="20968" y="9347"/>
                  </a:lnTo>
                  <a:lnTo>
                    <a:pt x="8300" y="9347"/>
                  </a:lnTo>
                  <a:lnTo>
                    <a:pt x="8300" y="2589"/>
                  </a:lnTo>
                  <a:lnTo>
                    <a:pt x="21600" y="2589"/>
                  </a:lnTo>
                  <a:lnTo>
                    <a:pt x="21505" y="2518"/>
                  </a:lnTo>
                  <a:lnTo>
                    <a:pt x="19594" y="1633"/>
                  </a:lnTo>
                  <a:lnTo>
                    <a:pt x="17167" y="918"/>
                  </a:lnTo>
                  <a:lnTo>
                    <a:pt x="14248" y="408"/>
                  </a:lnTo>
                  <a:lnTo>
                    <a:pt x="10836" y="102"/>
                  </a:lnTo>
                  <a:lnTo>
                    <a:pt x="6933" y="0"/>
                  </a:lnTo>
                  <a:close/>
                </a:path>
              </a:pathLst>
            </a:custGeom>
            <a:solidFill>
              <a:srgbClr val="E77624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01" name="Shape 101"/>
            <p:cNvSpPr/>
            <p:nvPr/>
          </p:nvSpPr>
          <p:spPr>
            <a:xfrm>
              <a:off x="41606" y="143842"/>
              <a:ext cx="76347" cy="118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650" y="0"/>
                  </a:moveTo>
                  <a:lnTo>
                    <a:pt x="0" y="0"/>
                  </a:lnTo>
                  <a:lnTo>
                    <a:pt x="1879" y="706"/>
                  </a:lnTo>
                  <a:lnTo>
                    <a:pt x="3396" y="2284"/>
                  </a:lnTo>
                  <a:lnTo>
                    <a:pt x="7254" y="9386"/>
                  </a:lnTo>
                  <a:lnTo>
                    <a:pt x="11607" y="21600"/>
                  </a:lnTo>
                  <a:lnTo>
                    <a:pt x="21600" y="21600"/>
                  </a:lnTo>
                  <a:lnTo>
                    <a:pt x="18186" y="11759"/>
                  </a:lnTo>
                  <a:lnTo>
                    <a:pt x="15989" y="6424"/>
                  </a:lnTo>
                  <a:lnTo>
                    <a:pt x="13567" y="2223"/>
                  </a:lnTo>
                  <a:lnTo>
                    <a:pt x="11650" y="0"/>
                  </a:lnTo>
                  <a:close/>
                </a:path>
              </a:pathLst>
            </a:custGeom>
            <a:solidFill>
              <a:srgbClr val="E77624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02" name="Shape 102"/>
            <p:cNvSpPr/>
            <p:nvPr/>
          </p:nvSpPr>
          <p:spPr>
            <a:xfrm>
              <a:off x="33694" y="31395"/>
              <a:ext cx="63569" cy="81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347" y="0"/>
                  </a:moveTo>
                  <a:lnTo>
                    <a:pt x="0" y="0"/>
                  </a:lnTo>
                  <a:lnTo>
                    <a:pt x="4441" y="714"/>
                  </a:lnTo>
                  <a:lnTo>
                    <a:pt x="7613" y="2811"/>
                  </a:lnTo>
                  <a:lnTo>
                    <a:pt x="9516" y="6291"/>
                  </a:lnTo>
                  <a:lnTo>
                    <a:pt x="10150" y="11153"/>
                  </a:lnTo>
                  <a:lnTo>
                    <a:pt x="9548" y="15724"/>
                  </a:lnTo>
                  <a:lnTo>
                    <a:pt x="7742" y="18989"/>
                  </a:lnTo>
                  <a:lnTo>
                    <a:pt x="4732" y="20947"/>
                  </a:lnTo>
                  <a:lnTo>
                    <a:pt x="518" y="21600"/>
                  </a:lnTo>
                  <a:lnTo>
                    <a:pt x="17476" y="21600"/>
                  </a:lnTo>
                  <a:lnTo>
                    <a:pt x="19292" y="19467"/>
                  </a:lnTo>
                  <a:lnTo>
                    <a:pt x="21023" y="15466"/>
                  </a:lnTo>
                  <a:lnTo>
                    <a:pt x="21600" y="10852"/>
                  </a:lnTo>
                  <a:lnTo>
                    <a:pt x="21224" y="6727"/>
                  </a:lnTo>
                  <a:lnTo>
                    <a:pt x="20097" y="3033"/>
                  </a:lnTo>
                  <a:lnTo>
                    <a:pt x="18347" y="0"/>
                  </a:lnTo>
                  <a:close/>
                </a:path>
              </a:pathLst>
            </a:custGeom>
            <a:solidFill>
              <a:srgbClr val="E77624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sp>
        <p:nvSpPr>
          <p:cNvPr id="104" name="Shape 104"/>
          <p:cNvSpPr/>
          <p:nvPr/>
        </p:nvSpPr>
        <p:spPr>
          <a:xfrm>
            <a:off x="5196526" y="5535518"/>
            <a:ext cx="2265866" cy="4506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marR="5080" indent="12063" algn="ctr">
              <a:lnSpc>
                <a:spcPts val="1700"/>
              </a:lnSpc>
              <a:spcBef>
                <a:spcPts val="400"/>
              </a:spcBef>
              <a:defRPr b="1" spc="-90" sz="2200">
                <a:solidFill>
                  <a:srgbClr val="231F20"/>
                </a:solidFill>
              </a:defRPr>
            </a:lvl1pPr>
          </a:lstStyle>
          <a:p>
            <a:pPr/>
            <a:r>
              <a:t>nurture your mental health</a:t>
            </a:r>
          </a:p>
        </p:txBody>
      </p:sp>
      <p:sp>
        <p:nvSpPr>
          <p:cNvPr id="105" name="Shape 105"/>
          <p:cNvSpPr/>
          <p:nvPr/>
        </p:nvSpPr>
        <p:spPr>
          <a:xfrm>
            <a:off x="5532154" y="5003622"/>
            <a:ext cx="110483" cy="2688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3925" y="0"/>
                </a:moveTo>
                <a:lnTo>
                  <a:pt x="5611" y="1626"/>
                </a:lnTo>
                <a:lnTo>
                  <a:pt x="2032" y="4478"/>
                </a:lnTo>
                <a:lnTo>
                  <a:pt x="225" y="8494"/>
                </a:lnTo>
                <a:lnTo>
                  <a:pt x="0" y="10923"/>
                </a:lnTo>
                <a:lnTo>
                  <a:pt x="224" y="13344"/>
                </a:lnTo>
                <a:lnTo>
                  <a:pt x="2021" y="17298"/>
                </a:lnTo>
                <a:lnTo>
                  <a:pt x="5577" y="20042"/>
                </a:lnTo>
                <a:lnTo>
                  <a:pt x="13776" y="21600"/>
                </a:lnTo>
                <a:lnTo>
                  <a:pt x="15808" y="21526"/>
                </a:lnTo>
                <a:lnTo>
                  <a:pt x="17790" y="21304"/>
                </a:lnTo>
                <a:lnTo>
                  <a:pt x="19721" y="20934"/>
                </a:lnTo>
                <a:lnTo>
                  <a:pt x="21600" y="20416"/>
                </a:lnTo>
                <a:lnTo>
                  <a:pt x="21600" y="19077"/>
                </a:lnTo>
                <a:lnTo>
                  <a:pt x="14635" y="19077"/>
                </a:lnTo>
                <a:lnTo>
                  <a:pt x="12706" y="18956"/>
                </a:lnTo>
                <a:lnTo>
                  <a:pt x="7899" y="16019"/>
                </a:lnTo>
                <a:lnTo>
                  <a:pt x="7000" y="12849"/>
                </a:lnTo>
                <a:lnTo>
                  <a:pt x="6888" y="10800"/>
                </a:lnTo>
                <a:lnTo>
                  <a:pt x="6999" y="8732"/>
                </a:lnTo>
                <a:lnTo>
                  <a:pt x="7888" y="5550"/>
                </a:lnTo>
                <a:lnTo>
                  <a:pt x="12564" y="2642"/>
                </a:lnTo>
                <a:lnTo>
                  <a:pt x="14411" y="2523"/>
                </a:lnTo>
                <a:lnTo>
                  <a:pt x="21002" y="2523"/>
                </a:lnTo>
                <a:lnTo>
                  <a:pt x="21002" y="1092"/>
                </a:lnTo>
                <a:lnTo>
                  <a:pt x="19112" y="613"/>
                </a:lnTo>
                <a:lnTo>
                  <a:pt x="17302" y="272"/>
                </a:lnTo>
                <a:lnTo>
                  <a:pt x="15573" y="68"/>
                </a:lnTo>
                <a:lnTo>
                  <a:pt x="13925" y="0"/>
                </a:lnTo>
                <a:close/>
              </a:path>
            </a:pathLst>
          </a:custGeom>
          <a:solidFill>
            <a:srgbClr val="E77624"/>
          </a:solidFill>
          <a:ln w="12700"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06" name="Shape 106"/>
          <p:cNvSpPr/>
          <p:nvPr/>
        </p:nvSpPr>
        <p:spPr>
          <a:xfrm>
            <a:off x="5690024" y="5153428"/>
            <a:ext cx="5" cy="115575"/>
          </a:xfrm>
          <a:prstGeom prst="line">
            <a:avLst/>
          </a:prstGeom>
          <a:ln w="33515">
            <a:solidFill>
              <a:srgbClr val="E77624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07" name="Shape 107"/>
          <p:cNvSpPr/>
          <p:nvPr/>
        </p:nvSpPr>
        <p:spPr>
          <a:xfrm>
            <a:off x="5673266" y="5138187"/>
            <a:ext cx="117196" cy="5"/>
          </a:xfrm>
          <a:prstGeom prst="line">
            <a:avLst/>
          </a:prstGeom>
          <a:ln w="30478">
            <a:solidFill>
              <a:srgbClr val="E77624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08" name="Shape 108"/>
          <p:cNvSpPr/>
          <p:nvPr/>
        </p:nvSpPr>
        <p:spPr>
          <a:xfrm>
            <a:off x="5690024" y="5007378"/>
            <a:ext cx="5" cy="115575"/>
          </a:xfrm>
          <a:prstGeom prst="line">
            <a:avLst/>
          </a:prstGeom>
          <a:ln w="33515">
            <a:solidFill>
              <a:srgbClr val="E77624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09" name="Shape 109"/>
          <p:cNvSpPr/>
          <p:nvPr/>
        </p:nvSpPr>
        <p:spPr>
          <a:xfrm>
            <a:off x="5773704" y="5153733"/>
            <a:ext cx="5" cy="115267"/>
          </a:xfrm>
          <a:prstGeom prst="line">
            <a:avLst/>
          </a:prstGeom>
          <a:ln w="33515">
            <a:solidFill>
              <a:srgbClr val="E77624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10" name="Shape 110"/>
          <p:cNvSpPr/>
          <p:nvPr/>
        </p:nvSpPr>
        <p:spPr>
          <a:xfrm>
            <a:off x="5773704" y="5007061"/>
            <a:ext cx="5" cy="115267"/>
          </a:xfrm>
          <a:prstGeom prst="line">
            <a:avLst/>
          </a:prstGeom>
          <a:ln w="33515">
            <a:solidFill>
              <a:srgbClr val="E77624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grpSp>
        <p:nvGrpSpPr>
          <p:cNvPr id="113" name="Group 113"/>
          <p:cNvGrpSpPr/>
          <p:nvPr/>
        </p:nvGrpSpPr>
        <p:grpSpPr>
          <a:xfrm>
            <a:off x="5827401" y="5003621"/>
            <a:ext cx="140357" cy="268831"/>
            <a:chOff x="0" y="-1"/>
            <a:chExt cx="140355" cy="268830"/>
          </a:xfrm>
        </p:grpSpPr>
        <p:sp>
          <p:nvSpPr>
            <p:cNvPr id="111" name="Shape 111"/>
            <p:cNvSpPr/>
            <p:nvPr/>
          </p:nvSpPr>
          <p:spPr>
            <a:xfrm>
              <a:off x="-2" y="-2"/>
              <a:ext cx="117459" cy="268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888" y="0"/>
                  </a:moveTo>
                  <a:lnTo>
                    <a:pt x="5267" y="1699"/>
                  </a:lnTo>
                  <a:lnTo>
                    <a:pt x="1912" y="4641"/>
                  </a:lnTo>
                  <a:lnTo>
                    <a:pt x="212" y="8531"/>
                  </a:lnTo>
                  <a:lnTo>
                    <a:pt x="0" y="10800"/>
                  </a:lnTo>
                  <a:lnTo>
                    <a:pt x="224" y="13181"/>
                  </a:lnTo>
                  <a:lnTo>
                    <a:pt x="2020" y="17138"/>
                  </a:lnTo>
                  <a:lnTo>
                    <a:pt x="5519" y="19977"/>
                  </a:lnTo>
                  <a:lnTo>
                    <a:pt x="12888" y="21600"/>
                  </a:lnTo>
                  <a:lnTo>
                    <a:pt x="15538" y="21421"/>
                  </a:lnTo>
                  <a:lnTo>
                    <a:pt x="17959" y="20885"/>
                  </a:lnTo>
                  <a:lnTo>
                    <a:pt x="20151" y="19991"/>
                  </a:lnTo>
                  <a:lnTo>
                    <a:pt x="21584" y="19077"/>
                  </a:lnTo>
                  <a:lnTo>
                    <a:pt x="12960" y="19077"/>
                  </a:lnTo>
                  <a:lnTo>
                    <a:pt x="11497" y="18944"/>
                  </a:lnTo>
                  <a:lnTo>
                    <a:pt x="7430" y="15758"/>
                  </a:lnTo>
                  <a:lnTo>
                    <a:pt x="6584" y="12687"/>
                  </a:lnTo>
                  <a:lnTo>
                    <a:pt x="6479" y="10800"/>
                  </a:lnTo>
                  <a:lnTo>
                    <a:pt x="6582" y="8969"/>
                  </a:lnTo>
                  <a:lnTo>
                    <a:pt x="8119" y="4725"/>
                  </a:lnTo>
                  <a:lnTo>
                    <a:pt x="12818" y="2523"/>
                  </a:lnTo>
                  <a:lnTo>
                    <a:pt x="21600" y="2523"/>
                  </a:lnTo>
                  <a:lnTo>
                    <a:pt x="20406" y="1695"/>
                  </a:lnTo>
                  <a:lnTo>
                    <a:pt x="18202" y="753"/>
                  </a:lnTo>
                  <a:lnTo>
                    <a:pt x="15696" y="188"/>
                  </a:lnTo>
                  <a:lnTo>
                    <a:pt x="12888" y="0"/>
                  </a:lnTo>
                  <a:close/>
                </a:path>
              </a:pathLst>
            </a:custGeom>
            <a:solidFill>
              <a:srgbClr val="E77624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12" name="Shape 112"/>
            <p:cNvSpPr/>
            <p:nvPr/>
          </p:nvSpPr>
          <p:spPr>
            <a:xfrm>
              <a:off x="69699" y="31394"/>
              <a:ext cx="70656" cy="206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600" y="0"/>
                  </a:moveTo>
                  <a:lnTo>
                    <a:pt x="0" y="0"/>
                  </a:lnTo>
                  <a:lnTo>
                    <a:pt x="2407" y="175"/>
                  </a:lnTo>
                  <a:lnTo>
                    <a:pt x="4536" y="701"/>
                  </a:lnTo>
                  <a:lnTo>
                    <a:pt x="10114" y="6205"/>
                  </a:lnTo>
                  <a:lnTo>
                    <a:pt x="10829" y="10799"/>
                  </a:lnTo>
                  <a:lnTo>
                    <a:pt x="10652" y="13213"/>
                  </a:lnTo>
                  <a:lnTo>
                    <a:pt x="9235" y="17190"/>
                  </a:lnTo>
                  <a:lnTo>
                    <a:pt x="4631" y="20888"/>
                  </a:lnTo>
                  <a:lnTo>
                    <a:pt x="237" y="21600"/>
                  </a:lnTo>
                  <a:lnTo>
                    <a:pt x="14573" y="21600"/>
                  </a:lnTo>
                  <a:lnTo>
                    <a:pt x="20064" y="16702"/>
                  </a:lnTo>
                  <a:lnTo>
                    <a:pt x="21600" y="10799"/>
                  </a:lnTo>
                  <a:lnTo>
                    <a:pt x="21236" y="7831"/>
                  </a:lnTo>
                  <a:lnTo>
                    <a:pt x="20144" y="5148"/>
                  </a:lnTo>
                  <a:lnTo>
                    <a:pt x="18326" y="2751"/>
                  </a:lnTo>
                  <a:lnTo>
                    <a:pt x="15780" y="642"/>
                  </a:lnTo>
                  <a:lnTo>
                    <a:pt x="14600" y="0"/>
                  </a:lnTo>
                  <a:close/>
                </a:path>
              </a:pathLst>
            </a:custGeom>
            <a:solidFill>
              <a:srgbClr val="E77624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116" name="Group 116"/>
          <p:cNvGrpSpPr/>
          <p:nvPr/>
        </p:nvGrpSpPr>
        <p:grpSpPr>
          <a:xfrm>
            <a:off x="5994759" y="5003621"/>
            <a:ext cx="140346" cy="268831"/>
            <a:chOff x="0" y="-1"/>
            <a:chExt cx="140344" cy="268830"/>
          </a:xfrm>
        </p:grpSpPr>
        <p:sp>
          <p:nvSpPr>
            <p:cNvPr id="114" name="Shape 114"/>
            <p:cNvSpPr/>
            <p:nvPr/>
          </p:nvSpPr>
          <p:spPr>
            <a:xfrm>
              <a:off x="-1" y="-2"/>
              <a:ext cx="117446" cy="268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887" y="0"/>
                  </a:moveTo>
                  <a:lnTo>
                    <a:pt x="5266" y="1699"/>
                  </a:lnTo>
                  <a:lnTo>
                    <a:pt x="1912" y="4641"/>
                  </a:lnTo>
                  <a:lnTo>
                    <a:pt x="212" y="8531"/>
                  </a:lnTo>
                  <a:lnTo>
                    <a:pt x="0" y="10800"/>
                  </a:lnTo>
                  <a:lnTo>
                    <a:pt x="224" y="13181"/>
                  </a:lnTo>
                  <a:lnTo>
                    <a:pt x="2019" y="17138"/>
                  </a:lnTo>
                  <a:lnTo>
                    <a:pt x="5518" y="19977"/>
                  </a:lnTo>
                  <a:lnTo>
                    <a:pt x="12887" y="21600"/>
                  </a:lnTo>
                  <a:lnTo>
                    <a:pt x="15538" y="21421"/>
                  </a:lnTo>
                  <a:lnTo>
                    <a:pt x="17959" y="20885"/>
                  </a:lnTo>
                  <a:lnTo>
                    <a:pt x="20151" y="19991"/>
                  </a:lnTo>
                  <a:lnTo>
                    <a:pt x="21584" y="19077"/>
                  </a:lnTo>
                  <a:lnTo>
                    <a:pt x="12959" y="19077"/>
                  </a:lnTo>
                  <a:lnTo>
                    <a:pt x="11497" y="18944"/>
                  </a:lnTo>
                  <a:lnTo>
                    <a:pt x="7428" y="15758"/>
                  </a:lnTo>
                  <a:lnTo>
                    <a:pt x="6583" y="12687"/>
                  </a:lnTo>
                  <a:lnTo>
                    <a:pt x="6477" y="10800"/>
                  </a:lnTo>
                  <a:lnTo>
                    <a:pt x="6580" y="8969"/>
                  </a:lnTo>
                  <a:lnTo>
                    <a:pt x="8117" y="4725"/>
                  </a:lnTo>
                  <a:lnTo>
                    <a:pt x="12817" y="2523"/>
                  </a:lnTo>
                  <a:lnTo>
                    <a:pt x="21600" y="2523"/>
                  </a:lnTo>
                  <a:lnTo>
                    <a:pt x="20406" y="1695"/>
                  </a:lnTo>
                  <a:lnTo>
                    <a:pt x="18201" y="753"/>
                  </a:lnTo>
                  <a:lnTo>
                    <a:pt x="15695" y="188"/>
                  </a:lnTo>
                  <a:lnTo>
                    <a:pt x="12887" y="0"/>
                  </a:lnTo>
                  <a:close/>
                </a:path>
              </a:pathLst>
            </a:custGeom>
            <a:solidFill>
              <a:srgbClr val="E77624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15" name="Shape 115"/>
            <p:cNvSpPr/>
            <p:nvPr/>
          </p:nvSpPr>
          <p:spPr>
            <a:xfrm>
              <a:off x="69686" y="31394"/>
              <a:ext cx="70658" cy="206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599" y="0"/>
                  </a:moveTo>
                  <a:lnTo>
                    <a:pt x="0" y="0"/>
                  </a:lnTo>
                  <a:lnTo>
                    <a:pt x="2409" y="175"/>
                  </a:lnTo>
                  <a:lnTo>
                    <a:pt x="4538" y="701"/>
                  </a:lnTo>
                  <a:lnTo>
                    <a:pt x="10116" y="6205"/>
                  </a:lnTo>
                  <a:lnTo>
                    <a:pt x="10833" y="10799"/>
                  </a:lnTo>
                  <a:lnTo>
                    <a:pt x="10656" y="13213"/>
                  </a:lnTo>
                  <a:lnTo>
                    <a:pt x="9238" y="17190"/>
                  </a:lnTo>
                  <a:lnTo>
                    <a:pt x="4633" y="20888"/>
                  </a:lnTo>
                  <a:lnTo>
                    <a:pt x="237" y="21600"/>
                  </a:lnTo>
                  <a:lnTo>
                    <a:pt x="14573" y="21600"/>
                  </a:lnTo>
                  <a:lnTo>
                    <a:pt x="20064" y="16702"/>
                  </a:lnTo>
                  <a:lnTo>
                    <a:pt x="21600" y="10799"/>
                  </a:lnTo>
                  <a:lnTo>
                    <a:pt x="21236" y="7831"/>
                  </a:lnTo>
                  <a:lnTo>
                    <a:pt x="20146" y="5148"/>
                  </a:lnTo>
                  <a:lnTo>
                    <a:pt x="18327" y="2751"/>
                  </a:lnTo>
                  <a:lnTo>
                    <a:pt x="15780" y="642"/>
                  </a:lnTo>
                  <a:lnTo>
                    <a:pt x="14599" y="0"/>
                  </a:lnTo>
                  <a:close/>
                </a:path>
              </a:pathLst>
            </a:custGeom>
            <a:solidFill>
              <a:srgbClr val="E77624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119" name="Group 119"/>
          <p:cNvGrpSpPr/>
          <p:nvPr/>
        </p:nvGrpSpPr>
        <p:grpSpPr>
          <a:xfrm>
            <a:off x="6159232" y="5003612"/>
            <a:ext cx="89051" cy="268845"/>
            <a:chOff x="0" y="0"/>
            <a:chExt cx="89050" cy="268843"/>
          </a:xfrm>
        </p:grpSpPr>
        <p:sp>
          <p:nvSpPr>
            <p:cNvPr id="117" name="Shape 117"/>
            <p:cNvSpPr/>
            <p:nvPr/>
          </p:nvSpPr>
          <p:spPr>
            <a:xfrm>
              <a:off x="1715" y="223841"/>
              <a:ext cx="81105" cy="4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16729"/>
                  </a:lnTo>
                  <a:lnTo>
                    <a:pt x="2162" y="18858"/>
                  </a:lnTo>
                  <a:lnTo>
                    <a:pt x="4362" y="20381"/>
                  </a:lnTo>
                  <a:lnTo>
                    <a:pt x="6600" y="21295"/>
                  </a:lnTo>
                  <a:lnTo>
                    <a:pt x="8876" y="21600"/>
                  </a:lnTo>
                  <a:lnTo>
                    <a:pt x="11914" y="21097"/>
                  </a:lnTo>
                  <a:lnTo>
                    <a:pt x="21007" y="9231"/>
                  </a:lnTo>
                  <a:lnTo>
                    <a:pt x="21600" y="6895"/>
                  </a:lnTo>
                  <a:lnTo>
                    <a:pt x="7807" y="6895"/>
                  </a:lnTo>
                  <a:lnTo>
                    <a:pt x="5904" y="6464"/>
                  </a:lnTo>
                  <a:lnTo>
                    <a:pt x="3968" y="5171"/>
                  </a:lnTo>
                  <a:lnTo>
                    <a:pt x="2001" y="30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77624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18" name="Shape 118"/>
            <p:cNvSpPr/>
            <p:nvPr/>
          </p:nvSpPr>
          <p:spPr>
            <a:xfrm>
              <a:off x="-1" y="-1"/>
              <a:ext cx="89052" cy="238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958" y="0"/>
                  </a:moveTo>
                  <a:lnTo>
                    <a:pt x="3651" y="1518"/>
                  </a:lnTo>
                  <a:lnTo>
                    <a:pt x="0" y="5436"/>
                  </a:lnTo>
                  <a:lnTo>
                    <a:pt x="84" y="6075"/>
                  </a:lnTo>
                  <a:lnTo>
                    <a:pt x="3477" y="10277"/>
                  </a:lnTo>
                  <a:lnTo>
                    <a:pt x="9201" y="14475"/>
                  </a:lnTo>
                  <a:lnTo>
                    <a:pt x="10792" y="15673"/>
                  </a:lnTo>
                  <a:lnTo>
                    <a:pt x="11951" y="16624"/>
                  </a:lnTo>
                  <a:lnTo>
                    <a:pt x="12678" y="17329"/>
                  </a:lnTo>
                  <a:lnTo>
                    <a:pt x="13356" y="18102"/>
                  </a:lnTo>
                  <a:lnTo>
                    <a:pt x="13704" y="18762"/>
                  </a:lnTo>
                  <a:lnTo>
                    <a:pt x="13704" y="19940"/>
                  </a:lnTo>
                  <a:lnTo>
                    <a:pt x="13097" y="20478"/>
                  </a:lnTo>
                  <a:lnTo>
                    <a:pt x="10681" y="21377"/>
                  </a:lnTo>
                  <a:lnTo>
                    <a:pt x="9227" y="21600"/>
                  </a:lnTo>
                  <a:lnTo>
                    <a:pt x="20089" y="21600"/>
                  </a:lnTo>
                  <a:lnTo>
                    <a:pt x="20688" y="21111"/>
                  </a:lnTo>
                  <a:lnTo>
                    <a:pt x="21372" y="20066"/>
                  </a:lnTo>
                  <a:lnTo>
                    <a:pt x="21600" y="18909"/>
                  </a:lnTo>
                  <a:lnTo>
                    <a:pt x="21518" y="18260"/>
                  </a:lnTo>
                  <a:lnTo>
                    <a:pt x="18163" y="14042"/>
                  </a:lnTo>
                  <a:lnTo>
                    <a:pt x="12444" y="9882"/>
                  </a:lnTo>
                  <a:lnTo>
                    <a:pt x="10847" y="8693"/>
                  </a:lnTo>
                  <a:lnTo>
                    <a:pt x="9682" y="7746"/>
                  </a:lnTo>
                  <a:lnTo>
                    <a:pt x="8947" y="7040"/>
                  </a:lnTo>
                  <a:lnTo>
                    <a:pt x="8247" y="6258"/>
                  </a:lnTo>
                  <a:lnTo>
                    <a:pt x="7896" y="5591"/>
                  </a:lnTo>
                  <a:lnTo>
                    <a:pt x="7896" y="5036"/>
                  </a:lnTo>
                  <a:lnTo>
                    <a:pt x="8282" y="4048"/>
                  </a:lnTo>
                  <a:lnTo>
                    <a:pt x="9440" y="3343"/>
                  </a:lnTo>
                  <a:lnTo>
                    <a:pt x="11370" y="2920"/>
                  </a:lnTo>
                  <a:lnTo>
                    <a:pt x="14073" y="2779"/>
                  </a:lnTo>
                  <a:lnTo>
                    <a:pt x="19785" y="2779"/>
                  </a:lnTo>
                  <a:lnTo>
                    <a:pt x="19785" y="625"/>
                  </a:lnTo>
                  <a:lnTo>
                    <a:pt x="18002" y="352"/>
                  </a:lnTo>
                  <a:lnTo>
                    <a:pt x="16269" y="156"/>
                  </a:lnTo>
                  <a:lnTo>
                    <a:pt x="14588" y="39"/>
                  </a:lnTo>
                  <a:lnTo>
                    <a:pt x="12958" y="0"/>
                  </a:lnTo>
                  <a:close/>
                </a:path>
              </a:pathLst>
            </a:custGeom>
            <a:solidFill>
              <a:srgbClr val="E77624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sp>
        <p:nvSpPr>
          <p:cNvPr id="120" name="Shape 120"/>
          <p:cNvSpPr/>
          <p:nvPr/>
        </p:nvSpPr>
        <p:spPr>
          <a:xfrm>
            <a:off x="6281203" y="5253123"/>
            <a:ext cx="96512" cy="5"/>
          </a:xfrm>
          <a:prstGeom prst="line">
            <a:avLst/>
          </a:prstGeom>
          <a:ln w="31750">
            <a:solidFill>
              <a:srgbClr val="E77624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21" name="Shape 121"/>
          <p:cNvSpPr/>
          <p:nvPr/>
        </p:nvSpPr>
        <p:spPr>
          <a:xfrm>
            <a:off x="6298050" y="5148348"/>
            <a:ext cx="5" cy="88905"/>
          </a:xfrm>
          <a:prstGeom prst="line">
            <a:avLst/>
          </a:prstGeom>
          <a:ln w="33693">
            <a:solidFill>
              <a:srgbClr val="E77624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22" name="Shape 122"/>
          <p:cNvSpPr/>
          <p:nvPr/>
        </p:nvSpPr>
        <p:spPr>
          <a:xfrm>
            <a:off x="6281203" y="5132473"/>
            <a:ext cx="88270" cy="5"/>
          </a:xfrm>
          <a:prstGeom prst="line">
            <a:avLst/>
          </a:prstGeom>
          <a:ln w="31750">
            <a:solidFill>
              <a:srgbClr val="E77624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23" name="Shape 123"/>
          <p:cNvSpPr/>
          <p:nvPr/>
        </p:nvSpPr>
        <p:spPr>
          <a:xfrm>
            <a:off x="6281203" y="5037856"/>
            <a:ext cx="33699" cy="78745"/>
          </a:xfrm>
          <a:prstGeom prst="rect">
            <a:avLst/>
          </a:prstGeom>
          <a:solidFill>
            <a:srgbClr val="E77624"/>
          </a:solidFill>
          <a:ln w="12700"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24" name="Shape 124"/>
          <p:cNvSpPr/>
          <p:nvPr/>
        </p:nvSpPr>
        <p:spPr>
          <a:xfrm>
            <a:off x="6281203" y="5022619"/>
            <a:ext cx="93261" cy="5"/>
          </a:xfrm>
          <a:prstGeom prst="line">
            <a:avLst/>
          </a:prstGeom>
          <a:ln w="30480">
            <a:solidFill>
              <a:srgbClr val="E77624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25" name="Shape 125"/>
          <p:cNvSpPr/>
          <p:nvPr/>
        </p:nvSpPr>
        <p:spPr>
          <a:xfrm>
            <a:off x="6571581" y="5153428"/>
            <a:ext cx="5" cy="115575"/>
          </a:xfrm>
          <a:prstGeom prst="line">
            <a:avLst/>
          </a:prstGeom>
          <a:ln w="33515">
            <a:solidFill>
              <a:srgbClr val="E77624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26" name="Shape 126"/>
          <p:cNvSpPr/>
          <p:nvPr/>
        </p:nvSpPr>
        <p:spPr>
          <a:xfrm>
            <a:off x="6554823" y="5138187"/>
            <a:ext cx="117187" cy="5"/>
          </a:xfrm>
          <a:prstGeom prst="line">
            <a:avLst/>
          </a:prstGeom>
          <a:ln w="30478">
            <a:solidFill>
              <a:srgbClr val="E77624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27" name="Shape 127"/>
          <p:cNvSpPr/>
          <p:nvPr/>
        </p:nvSpPr>
        <p:spPr>
          <a:xfrm>
            <a:off x="6571581" y="5007378"/>
            <a:ext cx="5" cy="115575"/>
          </a:xfrm>
          <a:prstGeom prst="line">
            <a:avLst/>
          </a:prstGeom>
          <a:ln w="33515">
            <a:solidFill>
              <a:srgbClr val="E77624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28" name="Shape 128"/>
          <p:cNvSpPr/>
          <p:nvPr/>
        </p:nvSpPr>
        <p:spPr>
          <a:xfrm>
            <a:off x="6655255" y="5153733"/>
            <a:ext cx="5" cy="115267"/>
          </a:xfrm>
          <a:prstGeom prst="line">
            <a:avLst/>
          </a:prstGeom>
          <a:ln w="33502">
            <a:solidFill>
              <a:srgbClr val="E77624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29" name="Shape 129"/>
          <p:cNvSpPr/>
          <p:nvPr/>
        </p:nvSpPr>
        <p:spPr>
          <a:xfrm>
            <a:off x="6655255" y="5007061"/>
            <a:ext cx="5" cy="115267"/>
          </a:xfrm>
          <a:prstGeom prst="line">
            <a:avLst/>
          </a:prstGeom>
          <a:ln w="33502">
            <a:solidFill>
              <a:srgbClr val="E77624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grpSp>
        <p:nvGrpSpPr>
          <p:cNvPr id="132" name="Group 132"/>
          <p:cNvGrpSpPr/>
          <p:nvPr/>
        </p:nvGrpSpPr>
        <p:grpSpPr>
          <a:xfrm>
            <a:off x="6708960" y="5003621"/>
            <a:ext cx="140360" cy="268831"/>
            <a:chOff x="-1" y="-1"/>
            <a:chExt cx="140359" cy="268830"/>
          </a:xfrm>
        </p:grpSpPr>
        <p:sp>
          <p:nvSpPr>
            <p:cNvPr id="130" name="Shape 130"/>
            <p:cNvSpPr/>
            <p:nvPr/>
          </p:nvSpPr>
          <p:spPr>
            <a:xfrm>
              <a:off x="-2" y="-2"/>
              <a:ext cx="117450" cy="268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889" y="0"/>
                  </a:moveTo>
                  <a:lnTo>
                    <a:pt x="5267" y="1699"/>
                  </a:lnTo>
                  <a:lnTo>
                    <a:pt x="1912" y="4641"/>
                  </a:lnTo>
                  <a:lnTo>
                    <a:pt x="212" y="8531"/>
                  </a:lnTo>
                  <a:lnTo>
                    <a:pt x="0" y="10800"/>
                  </a:lnTo>
                  <a:lnTo>
                    <a:pt x="224" y="13181"/>
                  </a:lnTo>
                  <a:lnTo>
                    <a:pt x="2020" y="17138"/>
                  </a:lnTo>
                  <a:lnTo>
                    <a:pt x="5520" y="19977"/>
                  </a:lnTo>
                  <a:lnTo>
                    <a:pt x="12889" y="21600"/>
                  </a:lnTo>
                  <a:lnTo>
                    <a:pt x="15539" y="21421"/>
                  </a:lnTo>
                  <a:lnTo>
                    <a:pt x="17960" y="20885"/>
                  </a:lnTo>
                  <a:lnTo>
                    <a:pt x="20152" y="19991"/>
                  </a:lnTo>
                  <a:lnTo>
                    <a:pt x="21584" y="19077"/>
                  </a:lnTo>
                  <a:lnTo>
                    <a:pt x="12959" y="19077"/>
                  </a:lnTo>
                  <a:lnTo>
                    <a:pt x="11497" y="18944"/>
                  </a:lnTo>
                  <a:lnTo>
                    <a:pt x="7431" y="15758"/>
                  </a:lnTo>
                  <a:lnTo>
                    <a:pt x="6585" y="12687"/>
                  </a:lnTo>
                  <a:lnTo>
                    <a:pt x="6479" y="10800"/>
                  </a:lnTo>
                  <a:lnTo>
                    <a:pt x="6582" y="8969"/>
                  </a:lnTo>
                  <a:lnTo>
                    <a:pt x="8119" y="4725"/>
                  </a:lnTo>
                  <a:lnTo>
                    <a:pt x="12819" y="2523"/>
                  </a:lnTo>
                  <a:lnTo>
                    <a:pt x="21600" y="2523"/>
                  </a:lnTo>
                  <a:lnTo>
                    <a:pt x="20407" y="1695"/>
                  </a:lnTo>
                  <a:lnTo>
                    <a:pt x="18203" y="753"/>
                  </a:lnTo>
                  <a:lnTo>
                    <a:pt x="15697" y="188"/>
                  </a:lnTo>
                  <a:lnTo>
                    <a:pt x="12889" y="0"/>
                  </a:lnTo>
                  <a:close/>
                </a:path>
              </a:pathLst>
            </a:custGeom>
            <a:solidFill>
              <a:srgbClr val="E77624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31" name="Shape 131"/>
            <p:cNvSpPr/>
            <p:nvPr/>
          </p:nvSpPr>
          <p:spPr>
            <a:xfrm>
              <a:off x="69698" y="31394"/>
              <a:ext cx="70660" cy="206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597" y="0"/>
                  </a:moveTo>
                  <a:lnTo>
                    <a:pt x="0" y="0"/>
                  </a:lnTo>
                  <a:lnTo>
                    <a:pt x="2406" y="175"/>
                  </a:lnTo>
                  <a:lnTo>
                    <a:pt x="4535" y="701"/>
                  </a:lnTo>
                  <a:lnTo>
                    <a:pt x="10112" y="6205"/>
                  </a:lnTo>
                  <a:lnTo>
                    <a:pt x="10829" y="10799"/>
                  </a:lnTo>
                  <a:lnTo>
                    <a:pt x="10652" y="13213"/>
                  </a:lnTo>
                  <a:lnTo>
                    <a:pt x="9235" y="17190"/>
                  </a:lnTo>
                  <a:lnTo>
                    <a:pt x="4629" y="20888"/>
                  </a:lnTo>
                  <a:lnTo>
                    <a:pt x="233" y="21600"/>
                  </a:lnTo>
                  <a:lnTo>
                    <a:pt x="14570" y="21600"/>
                  </a:lnTo>
                  <a:lnTo>
                    <a:pt x="20062" y="16702"/>
                  </a:lnTo>
                  <a:lnTo>
                    <a:pt x="21600" y="10799"/>
                  </a:lnTo>
                  <a:lnTo>
                    <a:pt x="21236" y="7831"/>
                  </a:lnTo>
                  <a:lnTo>
                    <a:pt x="20144" y="5148"/>
                  </a:lnTo>
                  <a:lnTo>
                    <a:pt x="18324" y="2751"/>
                  </a:lnTo>
                  <a:lnTo>
                    <a:pt x="15776" y="642"/>
                  </a:lnTo>
                  <a:lnTo>
                    <a:pt x="14597" y="0"/>
                  </a:lnTo>
                  <a:close/>
                </a:path>
              </a:pathLst>
            </a:custGeom>
            <a:solidFill>
              <a:srgbClr val="E77624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135" name="Group 135"/>
          <p:cNvGrpSpPr/>
          <p:nvPr/>
        </p:nvGrpSpPr>
        <p:grpSpPr>
          <a:xfrm>
            <a:off x="6886845" y="5007063"/>
            <a:ext cx="114477" cy="261947"/>
            <a:chOff x="-1" y="-1"/>
            <a:chExt cx="114476" cy="261946"/>
          </a:xfrm>
        </p:grpSpPr>
        <p:sp>
          <p:nvSpPr>
            <p:cNvPr id="133" name="Shape 133"/>
            <p:cNvSpPr/>
            <p:nvPr/>
          </p:nvSpPr>
          <p:spPr>
            <a:xfrm>
              <a:off x="-2" y="-2"/>
              <a:ext cx="103703" cy="261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7415" y="0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7018" y="21600"/>
                  </a:lnTo>
                  <a:lnTo>
                    <a:pt x="7018" y="12126"/>
                  </a:lnTo>
                  <a:lnTo>
                    <a:pt x="8495" y="12126"/>
                  </a:lnTo>
                  <a:lnTo>
                    <a:pt x="17497" y="11202"/>
                  </a:lnTo>
                  <a:lnTo>
                    <a:pt x="21600" y="9536"/>
                  </a:lnTo>
                  <a:lnTo>
                    <a:pt x="7018" y="9536"/>
                  </a:lnTo>
                  <a:lnTo>
                    <a:pt x="7018" y="2589"/>
                  </a:lnTo>
                  <a:lnTo>
                    <a:pt x="21515" y="2589"/>
                  </a:lnTo>
                  <a:lnTo>
                    <a:pt x="21349" y="2467"/>
                  </a:lnTo>
                  <a:lnTo>
                    <a:pt x="19407" y="1595"/>
                  </a:lnTo>
                  <a:lnTo>
                    <a:pt x="16987" y="896"/>
                  </a:lnTo>
                  <a:lnTo>
                    <a:pt x="14182" y="398"/>
                  </a:lnTo>
                  <a:lnTo>
                    <a:pt x="10992" y="99"/>
                  </a:lnTo>
                  <a:lnTo>
                    <a:pt x="7415" y="0"/>
                  </a:lnTo>
                  <a:close/>
                </a:path>
              </a:pathLst>
            </a:custGeom>
            <a:solidFill>
              <a:srgbClr val="E77624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34" name="Shape 134"/>
            <p:cNvSpPr/>
            <p:nvPr/>
          </p:nvSpPr>
          <p:spPr>
            <a:xfrm>
              <a:off x="33695" y="31394"/>
              <a:ext cx="80781" cy="84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610" y="0"/>
                  </a:moveTo>
                  <a:lnTo>
                    <a:pt x="0" y="0"/>
                  </a:lnTo>
                  <a:lnTo>
                    <a:pt x="5512" y="519"/>
                  </a:lnTo>
                  <a:lnTo>
                    <a:pt x="9448" y="2369"/>
                  </a:lnTo>
                  <a:lnTo>
                    <a:pt x="11809" y="5551"/>
                  </a:lnTo>
                  <a:lnTo>
                    <a:pt x="12597" y="10064"/>
                  </a:lnTo>
                  <a:lnTo>
                    <a:pt x="11908" y="15108"/>
                  </a:lnTo>
                  <a:lnTo>
                    <a:pt x="9842" y="18713"/>
                  </a:lnTo>
                  <a:lnTo>
                    <a:pt x="6401" y="20878"/>
                  </a:lnTo>
                  <a:lnTo>
                    <a:pt x="1586" y="21600"/>
                  </a:lnTo>
                  <a:lnTo>
                    <a:pt x="18719" y="21600"/>
                  </a:lnTo>
                  <a:lnTo>
                    <a:pt x="20286" y="18492"/>
                  </a:lnTo>
                  <a:lnTo>
                    <a:pt x="21272" y="14760"/>
                  </a:lnTo>
                  <a:lnTo>
                    <a:pt x="21600" y="10556"/>
                  </a:lnTo>
                  <a:lnTo>
                    <a:pt x="21244" y="6444"/>
                  </a:lnTo>
                  <a:lnTo>
                    <a:pt x="20177" y="2799"/>
                  </a:lnTo>
                  <a:lnTo>
                    <a:pt x="18610" y="0"/>
                  </a:lnTo>
                  <a:close/>
                </a:path>
              </a:pathLst>
            </a:custGeom>
            <a:solidFill>
              <a:srgbClr val="E77624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sp>
        <p:nvSpPr>
          <p:cNvPr id="136" name="Shape 136"/>
          <p:cNvSpPr/>
          <p:nvPr/>
        </p:nvSpPr>
        <p:spPr>
          <a:xfrm>
            <a:off x="7032362" y="5253123"/>
            <a:ext cx="96513" cy="5"/>
          </a:xfrm>
          <a:prstGeom prst="line">
            <a:avLst/>
          </a:prstGeom>
          <a:ln w="31750">
            <a:solidFill>
              <a:srgbClr val="E77624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37" name="Shape 137"/>
          <p:cNvSpPr/>
          <p:nvPr/>
        </p:nvSpPr>
        <p:spPr>
          <a:xfrm>
            <a:off x="7049210" y="5148348"/>
            <a:ext cx="5" cy="88905"/>
          </a:xfrm>
          <a:prstGeom prst="line">
            <a:avLst/>
          </a:prstGeom>
          <a:ln w="33693">
            <a:solidFill>
              <a:srgbClr val="E77624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38" name="Shape 138"/>
          <p:cNvSpPr/>
          <p:nvPr/>
        </p:nvSpPr>
        <p:spPr>
          <a:xfrm>
            <a:off x="7032362" y="5132473"/>
            <a:ext cx="88271" cy="5"/>
          </a:xfrm>
          <a:prstGeom prst="line">
            <a:avLst/>
          </a:prstGeom>
          <a:ln w="31750">
            <a:solidFill>
              <a:srgbClr val="E77624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39" name="Shape 139"/>
          <p:cNvSpPr/>
          <p:nvPr/>
        </p:nvSpPr>
        <p:spPr>
          <a:xfrm>
            <a:off x="7032362" y="5037856"/>
            <a:ext cx="33699" cy="78745"/>
          </a:xfrm>
          <a:prstGeom prst="rect">
            <a:avLst/>
          </a:prstGeom>
          <a:solidFill>
            <a:srgbClr val="E77624"/>
          </a:solidFill>
          <a:ln w="12700"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40" name="Shape 140"/>
          <p:cNvSpPr/>
          <p:nvPr/>
        </p:nvSpPr>
        <p:spPr>
          <a:xfrm>
            <a:off x="7032362" y="5022619"/>
            <a:ext cx="93262" cy="5"/>
          </a:xfrm>
          <a:prstGeom prst="line">
            <a:avLst/>
          </a:prstGeom>
          <a:ln w="30480">
            <a:solidFill>
              <a:srgbClr val="E77624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grpSp>
        <p:nvGrpSpPr>
          <p:cNvPr id="144" name="Group 144"/>
          <p:cNvGrpSpPr/>
          <p:nvPr/>
        </p:nvGrpSpPr>
        <p:grpSpPr>
          <a:xfrm>
            <a:off x="3087528" y="5007063"/>
            <a:ext cx="114893" cy="261947"/>
            <a:chOff x="0" y="-1"/>
            <a:chExt cx="114891" cy="261946"/>
          </a:xfrm>
        </p:grpSpPr>
        <p:sp>
          <p:nvSpPr>
            <p:cNvPr id="141" name="Shape 141"/>
            <p:cNvSpPr/>
            <p:nvPr/>
          </p:nvSpPr>
          <p:spPr>
            <a:xfrm>
              <a:off x="0" y="-2"/>
              <a:ext cx="101913" cy="261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8482" y="0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6735" y="21600"/>
                  </a:lnTo>
                  <a:lnTo>
                    <a:pt x="10714" y="21491"/>
                  </a:lnTo>
                  <a:lnTo>
                    <a:pt x="14212" y="21166"/>
                  </a:lnTo>
                  <a:lnTo>
                    <a:pt x="17229" y="20623"/>
                  </a:lnTo>
                  <a:lnTo>
                    <a:pt x="19764" y="19863"/>
                  </a:lnTo>
                  <a:lnTo>
                    <a:pt x="21600" y="19010"/>
                  </a:lnTo>
                  <a:lnTo>
                    <a:pt x="7142" y="19010"/>
                  </a:lnTo>
                  <a:lnTo>
                    <a:pt x="7142" y="11747"/>
                  </a:lnTo>
                  <a:lnTo>
                    <a:pt x="21419" y="11747"/>
                  </a:lnTo>
                  <a:lnTo>
                    <a:pt x="19578" y="10914"/>
                  </a:lnTo>
                  <a:lnTo>
                    <a:pt x="15866" y="9999"/>
                  </a:lnTo>
                  <a:lnTo>
                    <a:pt x="18685" y="9158"/>
                  </a:lnTo>
                  <a:lnTo>
                    <a:pt x="7142" y="9158"/>
                  </a:lnTo>
                  <a:lnTo>
                    <a:pt x="7142" y="2589"/>
                  </a:lnTo>
                  <a:lnTo>
                    <a:pt x="21015" y="2589"/>
                  </a:lnTo>
                  <a:lnTo>
                    <a:pt x="20752" y="2406"/>
                  </a:lnTo>
                  <a:lnTo>
                    <a:pt x="18932" y="1578"/>
                  </a:lnTo>
                  <a:lnTo>
                    <a:pt x="16718" y="888"/>
                  </a:lnTo>
                  <a:lnTo>
                    <a:pt x="14238" y="394"/>
                  </a:lnTo>
                  <a:lnTo>
                    <a:pt x="11493" y="99"/>
                  </a:lnTo>
                  <a:lnTo>
                    <a:pt x="8482" y="0"/>
                  </a:lnTo>
                  <a:close/>
                </a:path>
              </a:pathLst>
            </a:custGeom>
            <a:solidFill>
              <a:srgbClr val="E77624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42" name="Shape 142"/>
            <p:cNvSpPr/>
            <p:nvPr/>
          </p:nvSpPr>
          <p:spPr>
            <a:xfrm>
              <a:off x="39623" y="142455"/>
              <a:ext cx="75269" cy="88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630" y="0"/>
                  </a:moveTo>
                  <a:lnTo>
                    <a:pt x="0" y="0"/>
                  </a:lnTo>
                  <a:lnTo>
                    <a:pt x="2696" y="192"/>
                  </a:lnTo>
                  <a:lnTo>
                    <a:pt x="5064" y="766"/>
                  </a:lnTo>
                  <a:lnTo>
                    <a:pt x="11735" y="8711"/>
                  </a:lnTo>
                  <a:lnTo>
                    <a:pt x="11930" y="11054"/>
                  </a:lnTo>
                  <a:lnTo>
                    <a:pt x="11731" y="13404"/>
                  </a:lnTo>
                  <a:lnTo>
                    <a:pt x="4996" y="20901"/>
                  </a:lnTo>
                  <a:lnTo>
                    <a:pt x="0" y="21600"/>
                  </a:lnTo>
                  <a:lnTo>
                    <a:pt x="17875" y="21600"/>
                  </a:lnTo>
                  <a:lnTo>
                    <a:pt x="18106" y="21365"/>
                  </a:lnTo>
                  <a:lnTo>
                    <a:pt x="20047" y="18211"/>
                  </a:lnTo>
                  <a:lnTo>
                    <a:pt x="21212" y="14676"/>
                  </a:lnTo>
                  <a:lnTo>
                    <a:pt x="21600" y="10761"/>
                  </a:lnTo>
                  <a:lnTo>
                    <a:pt x="20882" y="5503"/>
                  </a:lnTo>
                  <a:lnTo>
                    <a:pt x="18727" y="1090"/>
                  </a:lnTo>
                  <a:lnTo>
                    <a:pt x="17630" y="0"/>
                  </a:lnTo>
                  <a:close/>
                </a:path>
              </a:pathLst>
            </a:custGeom>
            <a:solidFill>
              <a:srgbClr val="E77624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43" name="Shape 143"/>
            <p:cNvSpPr/>
            <p:nvPr/>
          </p:nvSpPr>
          <p:spPr>
            <a:xfrm>
              <a:off x="36753" y="31394"/>
              <a:ext cx="72194" cy="79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669" y="0"/>
                  </a:moveTo>
                  <a:lnTo>
                    <a:pt x="0" y="0"/>
                  </a:lnTo>
                  <a:lnTo>
                    <a:pt x="2595" y="171"/>
                  </a:lnTo>
                  <a:lnTo>
                    <a:pt x="4879" y="686"/>
                  </a:lnTo>
                  <a:lnTo>
                    <a:pt x="11514" y="10540"/>
                  </a:lnTo>
                  <a:lnTo>
                    <a:pt x="11319" y="12930"/>
                  </a:lnTo>
                  <a:lnTo>
                    <a:pt x="2502" y="21411"/>
                  </a:lnTo>
                  <a:lnTo>
                    <a:pt x="0" y="21600"/>
                  </a:lnTo>
                  <a:lnTo>
                    <a:pt x="15380" y="21600"/>
                  </a:lnTo>
                  <a:lnTo>
                    <a:pt x="15864" y="21264"/>
                  </a:lnTo>
                  <a:lnTo>
                    <a:pt x="19051" y="17677"/>
                  </a:lnTo>
                  <a:lnTo>
                    <a:pt x="20963" y="13604"/>
                  </a:lnTo>
                  <a:lnTo>
                    <a:pt x="21600" y="9042"/>
                  </a:lnTo>
                  <a:lnTo>
                    <a:pt x="21233" y="5583"/>
                  </a:lnTo>
                  <a:lnTo>
                    <a:pt x="20132" y="2368"/>
                  </a:lnTo>
                  <a:lnTo>
                    <a:pt x="18669" y="0"/>
                  </a:lnTo>
                  <a:close/>
                </a:path>
              </a:pathLst>
            </a:custGeom>
            <a:solidFill>
              <a:srgbClr val="E77624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sp>
        <p:nvSpPr>
          <p:cNvPr id="145" name="Shape 145"/>
          <p:cNvSpPr/>
          <p:nvPr/>
        </p:nvSpPr>
        <p:spPr>
          <a:xfrm>
            <a:off x="3238019" y="5253123"/>
            <a:ext cx="96525" cy="5"/>
          </a:xfrm>
          <a:prstGeom prst="line">
            <a:avLst/>
          </a:prstGeom>
          <a:ln w="31750">
            <a:solidFill>
              <a:srgbClr val="E77624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46" name="Shape 146"/>
          <p:cNvSpPr/>
          <p:nvPr/>
        </p:nvSpPr>
        <p:spPr>
          <a:xfrm>
            <a:off x="3254869" y="5148348"/>
            <a:ext cx="5" cy="88905"/>
          </a:xfrm>
          <a:prstGeom prst="line">
            <a:avLst/>
          </a:prstGeom>
          <a:ln w="33693">
            <a:solidFill>
              <a:srgbClr val="E77624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47" name="Shape 147"/>
          <p:cNvSpPr/>
          <p:nvPr/>
        </p:nvSpPr>
        <p:spPr>
          <a:xfrm>
            <a:off x="3238019" y="5132473"/>
            <a:ext cx="88282" cy="5"/>
          </a:xfrm>
          <a:prstGeom prst="line">
            <a:avLst/>
          </a:prstGeom>
          <a:ln w="31750">
            <a:solidFill>
              <a:srgbClr val="E77624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48" name="Shape 148"/>
          <p:cNvSpPr/>
          <p:nvPr/>
        </p:nvSpPr>
        <p:spPr>
          <a:xfrm>
            <a:off x="3238019" y="5037856"/>
            <a:ext cx="33699" cy="78745"/>
          </a:xfrm>
          <a:prstGeom prst="rect">
            <a:avLst/>
          </a:prstGeom>
          <a:solidFill>
            <a:srgbClr val="E77624"/>
          </a:solidFill>
          <a:ln w="12700"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49" name="Shape 149"/>
          <p:cNvSpPr/>
          <p:nvPr/>
        </p:nvSpPr>
        <p:spPr>
          <a:xfrm>
            <a:off x="3238019" y="5022619"/>
            <a:ext cx="93261" cy="5"/>
          </a:xfrm>
          <a:prstGeom prst="line">
            <a:avLst/>
          </a:prstGeom>
          <a:ln w="30480">
            <a:solidFill>
              <a:srgbClr val="E77624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50" name="Shape 150"/>
          <p:cNvSpPr/>
          <p:nvPr/>
        </p:nvSpPr>
        <p:spPr>
          <a:xfrm>
            <a:off x="3527342" y="5007061"/>
            <a:ext cx="5" cy="261941"/>
          </a:xfrm>
          <a:prstGeom prst="line">
            <a:avLst/>
          </a:prstGeom>
          <a:ln w="33693">
            <a:solidFill>
              <a:srgbClr val="E77624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grpSp>
        <p:nvGrpSpPr>
          <p:cNvPr id="154" name="Group 154"/>
          <p:cNvGrpSpPr/>
          <p:nvPr/>
        </p:nvGrpSpPr>
        <p:grpSpPr>
          <a:xfrm>
            <a:off x="3589375" y="5007058"/>
            <a:ext cx="117194" cy="261948"/>
            <a:chOff x="-2" y="-1"/>
            <a:chExt cx="117193" cy="261947"/>
          </a:xfrm>
        </p:grpSpPr>
        <p:sp>
          <p:nvSpPr>
            <p:cNvPr id="151" name="Shape 151"/>
            <p:cNvSpPr/>
            <p:nvPr/>
          </p:nvSpPr>
          <p:spPr>
            <a:xfrm>
              <a:off x="-3" y="-1"/>
              <a:ext cx="62789" cy="261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421" y="0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10670" y="21600"/>
                  </a:lnTo>
                  <a:lnTo>
                    <a:pt x="10670" y="8148"/>
                  </a:lnTo>
                  <a:lnTo>
                    <a:pt x="21600" y="8148"/>
                  </a:lnTo>
                  <a:lnTo>
                    <a:pt x="9421" y="0"/>
                  </a:lnTo>
                  <a:close/>
                </a:path>
              </a:pathLst>
            </a:custGeom>
            <a:solidFill>
              <a:srgbClr val="E77624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52" name="Shape 152"/>
            <p:cNvSpPr/>
            <p:nvPr/>
          </p:nvSpPr>
          <p:spPr>
            <a:xfrm>
              <a:off x="31013" y="98806"/>
              <a:ext cx="86179" cy="163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7963" y="0"/>
                  </a:moveTo>
                  <a:lnTo>
                    <a:pt x="0" y="0"/>
                  </a:lnTo>
                  <a:lnTo>
                    <a:pt x="191" y="3"/>
                  </a:lnTo>
                  <a:lnTo>
                    <a:pt x="14736" y="21600"/>
                  </a:lnTo>
                  <a:lnTo>
                    <a:pt x="21600" y="21600"/>
                  </a:lnTo>
                  <a:lnTo>
                    <a:pt x="21600" y="8363"/>
                  </a:lnTo>
                  <a:lnTo>
                    <a:pt x="13635" y="8363"/>
                  </a:lnTo>
                  <a:lnTo>
                    <a:pt x="7963" y="0"/>
                  </a:lnTo>
                  <a:close/>
                </a:path>
              </a:pathLst>
            </a:custGeom>
            <a:solidFill>
              <a:srgbClr val="E77624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53" name="Shape 153"/>
            <p:cNvSpPr/>
            <p:nvPr/>
          </p:nvSpPr>
          <p:spPr>
            <a:xfrm>
              <a:off x="85408" y="-2"/>
              <a:ext cx="31782" cy="161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lnTo>
                    <a:pt x="509" y="0"/>
                  </a:lnTo>
                  <a:lnTo>
                    <a:pt x="509" y="21554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E77624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157" name="Group 157"/>
          <p:cNvGrpSpPr/>
          <p:nvPr/>
        </p:nvGrpSpPr>
        <p:grpSpPr>
          <a:xfrm>
            <a:off x="3740637" y="5003612"/>
            <a:ext cx="89051" cy="268845"/>
            <a:chOff x="0" y="0"/>
            <a:chExt cx="89050" cy="268843"/>
          </a:xfrm>
        </p:grpSpPr>
        <p:sp>
          <p:nvSpPr>
            <p:cNvPr id="155" name="Shape 155"/>
            <p:cNvSpPr/>
            <p:nvPr/>
          </p:nvSpPr>
          <p:spPr>
            <a:xfrm>
              <a:off x="1728" y="223841"/>
              <a:ext cx="81088" cy="450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16729"/>
                  </a:lnTo>
                  <a:lnTo>
                    <a:pt x="2163" y="18858"/>
                  </a:lnTo>
                  <a:lnTo>
                    <a:pt x="4363" y="20381"/>
                  </a:lnTo>
                  <a:lnTo>
                    <a:pt x="6601" y="21295"/>
                  </a:lnTo>
                  <a:lnTo>
                    <a:pt x="8878" y="21600"/>
                  </a:lnTo>
                  <a:lnTo>
                    <a:pt x="11916" y="21097"/>
                  </a:lnTo>
                  <a:lnTo>
                    <a:pt x="21006" y="9231"/>
                  </a:lnTo>
                  <a:lnTo>
                    <a:pt x="21600" y="6895"/>
                  </a:lnTo>
                  <a:lnTo>
                    <a:pt x="7805" y="6895"/>
                  </a:lnTo>
                  <a:lnTo>
                    <a:pt x="5901" y="6464"/>
                  </a:lnTo>
                  <a:lnTo>
                    <a:pt x="3966" y="5171"/>
                  </a:lnTo>
                  <a:lnTo>
                    <a:pt x="1999" y="30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77624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56" name="Shape 156"/>
            <p:cNvSpPr/>
            <p:nvPr/>
          </p:nvSpPr>
          <p:spPr>
            <a:xfrm>
              <a:off x="-1" y="-1"/>
              <a:ext cx="89052" cy="238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958" y="0"/>
                  </a:moveTo>
                  <a:lnTo>
                    <a:pt x="3648" y="1518"/>
                  </a:lnTo>
                  <a:lnTo>
                    <a:pt x="0" y="5436"/>
                  </a:lnTo>
                  <a:lnTo>
                    <a:pt x="84" y="6075"/>
                  </a:lnTo>
                  <a:lnTo>
                    <a:pt x="3479" y="10277"/>
                  </a:lnTo>
                  <a:lnTo>
                    <a:pt x="9202" y="14475"/>
                  </a:lnTo>
                  <a:lnTo>
                    <a:pt x="10796" y="15673"/>
                  </a:lnTo>
                  <a:lnTo>
                    <a:pt x="11955" y="16624"/>
                  </a:lnTo>
                  <a:lnTo>
                    <a:pt x="12681" y="17329"/>
                  </a:lnTo>
                  <a:lnTo>
                    <a:pt x="13365" y="18102"/>
                  </a:lnTo>
                  <a:lnTo>
                    <a:pt x="13704" y="18762"/>
                  </a:lnTo>
                  <a:lnTo>
                    <a:pt x="13704" y="19940"/>
                  </a:lnTo>
                  <a:lnTo>
                    <a:pt x="13100" y="20478"/>
                  </a:lnTo>
                  <a:lnTo>
                    <a:pt x="10684" y="21377"/>
                  </a:lnTo>
                  <a:lnTo>
                    <a:pt x="9227" y="21600"/>
                  </a:lnTo>
                  <a:lnTo>
                    <a:pt x="20088" y="21600"/>
                  </a:lnTo>
                  <a:lnTo>
                    <a:pt x="20688" y="21111"/>
                  </a:lnTo>
                  <a:lnTo>
                    <a:pt x="21372" y="20066"/>
                  </a:lnTo>
                  <a:lnTo>
                    <a:pt x="21600" y="18909"/>
                  </a:lnTo>
                  <a:lnTo>
                    <a:pt x="21518" y="18260"/>
                  </a:lnTo>
                  <a:lnTo>
                    <a:pt x="18164" y="14042"/>
                  </a:lnTo>
                  <a:lnTo>
                    <a:pt x="12444" y="9882"/>
                  </a:lnTo>
                  <a:lnTo>
                    <a:pt x="10847" y="8693"/>
                  </a:lnTo>
                  <a:lnTo>
                    <a:pt x="9680" y="7746"/>
                  </a:lnTo>
                  <a:lnTo>
                    <a:pt x="8944" y="7040"/>
                  </a:lnTo>
                  <a:lnTo>
                    <a:pt x="8247" y="6258"/>
                  </a:lnTo>
                  <a:lnTo>
                    <a:pt x="7899" y="5591"/>
                  </a:lnTo>
                  <a:lnTo>
                    <a:pt x="7899" y="5036"/>
                  </a:lnTo>
                  <a:lnTo>
                    <a:pt x="8285" y="4048"/>
                  </a:lnTo>
                  <a:lnTo>
                    <a:pt x="9443" y="3343"/>
                  </a:lnTo>
                  <a:lnTo>
                    <a:pt x="11374" y="2920"/>
                  </a:lnTo>
                  <a:lnTo>
                    <a:pt x="14077" y="2779"/>
                  </a:lnTo>
                  <a:lnTo>
                    <a:pt x="19789" y="2779"/>
                  </a:lnTo>
                  <a:lnTo>
                    <a:pt x="19789" y="625"/>
                  </a:lnTo>
                  <a:lnTo>
                    <a:pt x="18002" y="352"/>
                  </a:lnTo>
                  <a:lnTo>
                    <a:pt x="16268" y="156"/>
                  </a:lnTo>
                  <a:lnTo>
                    <a:pt x="14587" y="39"/>
                  </a:lnTo>
                  <a:lnTo>
                    <a:pt x="12958" y="0"/>
                  </a:lnTo>
                  <a:close/>
                </a:path>
              </a:pathLst>
            </a:custGeom>
            <a:solidFill>
              <a:srgbClr val="E77624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160" name="Group 160"/>
          <p:cNvGrpSpPr/>
          <p:nvPr/>
        </p:nvGrpSpPr>
        <p:grpSpPr>
          <a:xfrm>
            <a:off x="3864158" y="5007063"/>
            <a:ext cx="114514" cy="261947"/>
            <a:chOff x="-1" y="-1"/>
            <a:chExt cx="114512" cy="261946"/>
          </a:xfrm>
        </p:grpSpPr>
        <p:sp>
          <p:nvSpPr>
            <p:cNvPr id="158" name="Shape 158"/>
            <p:cNvSpPr/>
            <p:nvPr/>
          </p:nvSpPr>
          <p:spPr>
            <a:xfrm>
              <a:off x="-2" y="-2"/>
              <a:ext cx="103705" cy="261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7418" y="0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7018" y="21600"/>
                  </a:lnTo>
                  <a:lnTo>
                    <a:pt x="7018" y="12126"/>
                  </a:lnTo>
                  <a:lnTo>
                    <a:pt x="8497" y="12126"/>
                  </a:lnTo>
                  <a:lnTo>
                    <a:pt x="17497" y="11202"/>
                  </a:lnTo>
                  <a:lnTo>
                    <a:pt x="21600" y="9536"/>
                  </a:lnTo>
                  <a:lnTo>
                    <a:pt x="7018" y="9536"/>
                  </a:lnTo>
                  <a:lnTo>
                    <a:pt x="7018" y="2589"/>
                  </a:lnTo>
                  <a:lnTo>
                    <a:pt x="21514" y="2589"/>
                  </a:lnTo>
                  <a:lnTo>
                    <a:pt x="21348" y="2467"/>
                  </a:lnTo>
                  <a:lnTo>
                    <a:pt x="19402" y="1595"/>
                  </a:lnTo>
                  <a:lnTo>
                    <a:pt x="16986" y="896"/>
                  </a:lnTo>
                  <a:lnTo>
                    <a:pt x="14184" y="398"/>
                  </a:lnTo>
                  <a:lnTo>
                    <a:pt x="10994" y="99"/>
                  </a:lnTo>
                  <a:lnTo>
                    <a:pt x="7418" y="0"/>
                  </a:lnTo>
                  <a:close/>
                </a:path>
              </a:pathLst>
            </a:custGeom>
            <a:solidFill>
              <a:srgbClr val="E77624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59" name="Shape 159"/>
            <p:cNvSpPr/>
            <p:nvPr/>
          </p:nvSpPr>
          <p:spPr>
            <a:xfrm>
              <a:off x="33693" y="31394"/>
              <a:ext cx="80819" cy="842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601" y="0"/>
                  </a:moveTo>
                  <a:lnTo>
                    <a:pt x="0" y="0"/>
                  </a:lnTo>
                  <a:lnTo>
                    <a:pt x="5509" y="519"/>
                  </a:lnTo>
                  <a:lnTo>
                    <a:pt x="9443" y="2369"/>
                  </a:lnTo>
                  <a:lnTo>
                    <a:pt x="11804" y="5551"/>
                  </a:lnTo>
                  <a:lnTo>
                    <a:pt x="12591" y="10064"/>
                  </a:lnTo>
                  <a:lnTo>
                    <a:pt x="11903" y="15108"/>
                  </a:lnTo>
                  <a:lnTo>
                    <a:pt x="9839" y="18713"/>
                  </a:lnTo>
                  <a:lnTo>
                    <a:pt x="6401" y="20878"/>
                  </a:lnTo>
                  <a:lnTo>
                    <a:pt x="1589" y="21600"/>
                  </a:lnTo>
                  <a:lnTo>
                    <a:pt x="18711" y="21600"/>
                  </a:lnTo>
                  <a:lnTo>
                    <a:pt x="20280" y="18492"/>
                  </a:lnTo>
                  <a:lnTo>
                    <a:pt x="21270" y="14760"/>
                  </a:lnTo>
                  <a:lnTo>
                    <a:pt x="21600" y="10556"/>
                  </a:lnTo>
                  <a:lnTo>
                    <a:pt x="21243" y="6444"/>
                  </a:lnTo>
                  <a:lnTo>
                    <a:pt x="20172" y="2799"/>
                  </a:lnTo>
                  <a:lnTo>
                    <a:pt x="18601" y="0"/>
                  </a:lnTo>
                  <a:close/>
                </a:path>
              </a:pathLst>
            </a:custGeom>
            <a:solidFill>
              <a:srgbClr val="E77624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sp>
        <p:nvSpPr>
          <p:cNvPr id="161" name="Shape 161"/>
          <p:cNvSpPr/>
          <p:nvPr/>
        </p:nvSpPr>
        <p:spPr>
          <a:xfrm>
            <a:off x="4025765" y="5007061"/>
            <a:ext cx="5" cy="261941"/>
          </a:xfrm>
          <a:prstGeom prst="line">
            <a:avLst/>
          </a:prstGeom>
          <a:ln w="33693">
            <a:solidFill>
              <a:srgbClr val="E77624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grpSp>
        <p:nvGrpSpPr>
          <p:cNvPr id="165" name="Group 165"/>
          <p:cNvGrpSpPr/>
          <p:nvPr/>
        </p:nvGrpSpPr>
        <p:grpSpPr>
          <a:xfrm>
            <a:off x="4087809" y="5007068"/>
            <a:ext cx="117954" cy="261936"/>
            <a:chOff x="-1" y="-1"/>
            <a:chExt cx="117953" cy="261935"/>
          </a:xfrm>
        </p:grpSpPr>
        <p:sp>
          <p:nvSpPr>
            <p:cNvPr id="162" name="Shape 162"/>
            <p:cNvSpPr/>
            <p:nvPr/>
          </p:nvSpPr>
          <p:spPr>
            <a:xfrm>
              <a:off x="-2" y="-2"/>
              <a:ext cx="87681" cy="261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930" y="0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8301" y="21600"/>
                  </a:lnTo>
                  <a:lnTo>
                    <a:pt x="8301" y="11937"/>
                  </a:lnTo>
                  <a:lnTo>
                    <a:pt x="10247" y="11862"/>
                  </a:lnTo>
                  <a:lnTo>
                    <a:pt x="20392" y="11862"/>
                  </a:lnTo>
                  <a:lnTo>
                    <a:pt x="19759" y="11482"/>
                  </a:lnTo>
                  <a:lnTo>
                    <a:pt x="17262" y="10610"/>
                  </a:lnTo>
                  <a:lnTo>
                    <a:pt x="20191" y="9741"/>
                  </a:lnTo>
                  <a:lnTo>
                    <a:pt x="20967" y="9347"/>
                  </a:lnTo>
                  <a:lnTo>
                    <a:pt x="8301" y="9347"/>
                  </a:lnTo>
                  <a:lnTo>
                    <a:pt x="8301" y="2589"/>
                  </a:lnTo>
                  <a:lnTo>
                    <a:pt x="21600" y="2589"/>
                  </a:lnTo>
                  <a:lnTo>
                    <a:pt x="21504" y="2518"/>
                  </a:lnTo>
                  <a:lnTo>
                    <a:pt x="19593" y="1633"/>
                  </a:lnTo>
                  <a:lnTo>
                    <a:pt x="17168" y="918"/>
                  </a:lnTo>
                  <a:lnTo>
                    <a:pt x="14249" y="408"/>
                  </a:lnTo>
                  <a:lnTo>
                    <a:pt x="10836" y="102"/>
                  </a:lnTo>
                  <a:lnTo>
                    <a:pt x="6930" y="0"/>
                  </a:lnTo>
                  <a:close/>
                </a:path>
              </a:pathLst>
            </a:custGeom>
            <a:solidFill>
              <a:srgbClr val="E77624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63" name="Shape 163"/>
            <p:cNvSpPr/>
            <p:nvPr/>
          </p:nvSpPr>
          <p:spPr>
            <a:xfrm>
              <a:off x="41592" y="143842"/>
              <a:ext cx="76361" cy="118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650" y="0"/>
                  </a:moveTo>
                  <a:lnTo>
                    <a:pt x="0" y="0"/>
                  </a:lnTo>
                  <a:lnTo>
                    <a:pt x="1883" y="706"/>
                  </a:lnTo>
                  <a:lnTo>
                    <a:pt x="3395" y="2284"/>
                  </a:lnTo>
                  <a:lnTo>
                    <a:pt x="7253" y="9386"/>
                  </a:lnTo>
                  <a:lnTo>
                    <a:pt x="11605" y="21600"/>
                  </a:lnTo>
                  <a:lnTo>
                    <a:pt x="21600" y="21600"/>
                  </a:lnTo>
                  <a:lnTo>
                    <a:pt x="18187" y="11759"/>
                  </a:lnTo>
                  <a:lnTo>
                    <a:pt x="15986" y="6424"/>
                  </a:lnTo>
                  <a:lnTo>
                    <a:pt x="13566" y="2223"/>
                  </a:lnTo>
                  <a:lnTo>
                    <a:pt x="11650" y="0"/>
                  </a:lnTo>
                  <a:close/>
                </a:path>
              </a:pathLst>
            </a:custGeom>
            <a:solidFill>
              <a:srgbClr val="E77624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64" name="Shape 164"/>
            <p:cNvSpPr/>
            <p:nvPr/>
          </p:nvSpPr>
          <p:spPr>
            <a:xfrm>
              <a:off x="33693" y="31395"/>
              <a:ext cx="63569" cy="81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344" y="0"/>
                  </a:moveTo>
                  <a:lnTo>
                    <a:pt x="0" y="0"/>
                  </a:lnTo>
                  <a:lnTo>
                    <a:pt x="4439" y="714"/>
                  </a:lnTo>
                  <a:lnTo>
                    <a:pt x="7611" y="2811"/>
                  </a:lnTo>
                  <a:lnTo>
                    <a:pt x="9515" y="6291"/>
                  </a:lnTo>
                  <a:lnTo>
                    <a:pt x="10150" y="11153"/>
                  </a:lnTo>
                  <a:lnTo>
                    <a:pt x="9547" y="15724"/>
                  </a:lnTo>
                  <a:lnTo>
                    <a:pt x="7739" y="18989"/>
                  </a:lnTo>
                  <a:lnTo>
                    <a:pt x="4728" y="20947"/>
                  </a:lnTo>
                  <a:lnTo>
                    <a:pt x="518" y="21600"/>
                  </a:lnTo>
                  <a:lnTo>
                    <a:pt x="17471" y="21600"/>
                  </a:lnTo>
                  <a:lnTo>
                    <a:pt x="19288" y="19467"/>
                  </a:lnTo>
                  <a:lnTo>
                    <a:pt x="21022" y="15466"/>
                  </a:lnTo>
                  <a:lnTo>
                    <a:pt x="21600" y="10852"/>
                  </a:lnTo>
                  <a:lnTo>
                    <a:pt x="21224" y="6727"/>
                  </a:lnTo>
                  <a:lnTo>
                    <a:pt x="20094" y="3033"/>
                  </a:lnTo>
                  <a:lnTo>
                    <a:pt x="18344" y="0"/>
                  </a:lnTo>
                  <a:close/>
                </a:path>
              </a:pathLst>
            </a:custGeom>
            <a:solidFill>
              <a:srgbClr val="E77624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sp>
        <p:nvSpPr>
          <p:cNvPr id="166" name="Shape 166"/>
          <p:cNvSpPr/>
          <p:nvPr/>
        </p:nvSpPr>
        <p:spPr>
          <a:xfrm>
            <a:off x="4230649" y="5253123"/>
            <a:ext cx="96512" cy="5"/>
          </a:xfrm>
          <a:prstGeom prst="line">
            <a:avLst/>
          </a:prstGeom>
          <a:ln w="31750">
            <a:solidFill>
              <a:srgbClr val="E77624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67" name="Shape 167"/>
          <p:cNvSpPr/>
          <p:nvPr/>
        </p:nvSpPr>
        <p:spPr>
          <a:xfrm>
            <a:off x="4247496" y="5148348"/>
            <a:ext cx="5" cy="88905"/>
          </a:xfrm>
          <a:prstGeom prst="line">
            <a:avLst/>
          </a:prstGeom>
          <a:ln w="33693">
            <a:solidFill>
              <a:srgbClr val="E77624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68" name="Shape 168"/>
          <p:cNvSpPr/>
          <p:nvPr/>
        </p:nvSpPr>
        <p:spPr>
          <a:xfrm>
            <a:off x="4230649" y="5132473"/>
            <a:ext cx="88270" cy="5"/>
          </a:xfrm>
          <a:prstGeom prst="line">
            <a:avLst/>
          </a:prstGeom>
          <a:ln w="31750">
            <a:solidFill>
              <a:srgbClr val="E77624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69" name="Shape 169"/>
          <p:cNvSpPr/>
          <p:nvPr/>
        </p:nvSpPr>
        <p:spPr>
          <a:xfrm>
            <a:off x="4230649" y="5037856"/>
            <a:ext cx="33699" cy="78745"/>
          </a:xfrm>
          <a:prstGeom prst="rect">
            <a:avLst/>
          </a:prstGeom>
          <a:solidFill>
            <a:srgbClr val="E77624"/>
          </a:solidFill>
          <a:ln w="12700">
            <a:miter lim="400000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70" name="Shape 170"/>
          <p:cNvSpPr/>
          <p:nvPr/>
        </p:nvSpPr>
        <p:spPr>
          <a:xfrm>
            <a:off x="4230649" y="5022619"/>
            <a:ext cx="93261" cy="5"/>
          </a:xfrm>
          <a:prstGeom prst="line">
            <a:avLst/>
          </a:prstGeom>
          <a:ln w="30480">
            <a:solidFill>
              <a:srgbClr val="E77624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grpSp>
        <p:nvGrpSpPr>
          <p:cNvPr id="173" name="Group 173"/>
          <p:cNvGrpSpPr/>
          <p:nvPr/>
        </p:nvGrpSpPr>
        <p:grpSpPr>
          <a:xfrm>
            <a:off x="4372151" y="5007063"/>
            <a:ext cx="126960" cy="261947"/>
            <a:chOff x="-1" y="-1"/>
            <a:chExt cx="126959" cy="261946"/>
          </a:xfrm>
        </p:grpSpPr>
        <p:sp>
          <p:nvSpPr>
            <p:cNvPr id="171" name="Shape 171"/>
            <p:cNvSpPr/>
            <p:nvPr/>
          </p:nvSpPr>
          <p:spPr>
            <a:xfrm>
              <a:off x="-2" y="-2"/>
              <a:ext cx="103240" cy="261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7770" y="0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8772" y="21600"/>
                  </a:lnTo>
                  <a:lnTo>
                    <a:pt x="12761" y="21430"/>
                  </a:lnTo>
                  <a:lnTo>
                    <a:pt x="16277" y="20918"/>
                  </a:lnTo>
                  <a:lnTo>
                    <a:pt x="19321" y="20067"/>
                  </a:lnTo>
                  <a:lnTo>
                    <a:pt x="21600" y="19010"/>
                  </a:lnTo>
                  <a:lnTo>
                    <a:pt x="7050" y="19010"/>
                  </a:lnTo>
                  <a:lnTo>
                    <a:pt x="7050" y="2589"/>
                  </a:lnTo>
                  <a:lnTo>
                    <a:pt x="21564" y="2589"/>
                  </a:lnTo>
                  <a:lnTo>
                    <a:pt x="15990" y="673"/>
                  </a:lnTo>
                  <a:lnTo>
                    <a:pt x="7770" y="0"/>
                  </a:lnTo>
                  <a:close/>
                </a:path>
              </a:pathLst>
            </a:custGeom>
            <a:solidFill>
              <a:srgbClr val="E77624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72" name="Shape 172"/>
            <p:cNvSpPr/>
            <p:nvPr/>
          </p:nvSpPr>
          <p:spPr>
            <a:xfrm>
              <a:off x="38671" y="31394"/>
              <a:ext cx="88288" cy="199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5755" y="0"/>
                  </a:moveTo>
                  <a:lnTo>
                    <a:pt x="186" y="0"/>
                  </a:lnTo>
                  <a:lnTo>
                    <a:pt x="3625" y="155"/>
                  </a:lnTo>
                  <a:lnTo>
                    <a:pt x="6488" y="621"/>
                  </a:lnTo>
                  <a:lnTo>
                    <a:pt x="12637" y="5833"/>
                  </a:lnTo>
                  <a:lnTo>
                    <a:pt x="13353" y="10925"/>
                  </a:lnTo>
                  <a:lnTo>
                    <a:pt x="13163" y="13579"/>
                  </a:lnTo>
                  <a:lnTo>
                    <a:pt x="11651" y="17675"/>
                  </a:lnTo>
                  <a:lnTo>
                    <a:pt x="3386" y="21445"/>
                  </a:lnTo>
                  <a:lnTo>
                    <a:pt x="0" y="21600"/>
                  </a:lnTo>
                  <a:lnTo>
                    <a:pt x="15796" y="21600"/>
                  </a:lnTo>
                  <a:lnTo>
                    <a:pt x="20234" y="16966"/>
                  </a:lnTo>
                  <a:lnTo>
                    <a:pt x="21600" y="10759"/>
                  </a:lnTo>
                  <a:lnTo>
                    <a:pt x="20226" y="4561"/>
                  </a:lnTo>
                  <a:lnTo>
                    <a:pt x="16104" y="135"/>
                  </a:lnTo>
                  <a:lnTo>
                    <a:pt x="15755" y="0"/>
                  </a:lnTo>
                  <a:close/>
                </a:path>
              </a:pathLst>
            </a:custGeom>
            <a:solidFill>
              <a:srgbClr val="E77624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pic>
        <p:nvPicPr>
          <p:cNvPr id="174" name="image6.png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2725309" y="2883491"/>
            <a:ext cx="3420637" cy="1639387"/>
          </a:xfrm>
          <a:prstGeom prst="rect">
            <a:avLst/>
          </a:prstGeom>
          <a:ln w="12700">
            <a:miter lim="400000"/>
          </a:ln>
        </p:spPr>
      </p:pic>
      <p:sp>
        <p:nvSpPr>
          <p:cNvPr id="175" name="Shape 175"/>
          <p:cNvSpPr/>
          <p:nvPr/>
        </p:nvSpPr>
        <p:spPr>
          <a:xfrm>
            <a:off x="873807" y="3444769"/>
            <a:ext cx="1436669" cy="3581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/>
            <a:r>
              <a:t>sponsored by</a:t>
            </a:r>
          </a:p>
        </p:txBody>
      </p:sp>
      <p:pic>
        <p:nvPicPr>
          <p:cNvPr id="176" name="image7.png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5695608" y="6988337"/>
            <a:ext cx="1835614" cy="2282277"/>
          </a:xfrm>
          <a:prstGeom prst="rect">
            <a:avLst/>
          </a:prstGeom>
          <a:ln w="12700">
            <a:miter lim="400000"/>
          </a:ln>
        </p:spPr>
      </p:pic>
      <p:sp>
        <p:nvSpPr>
          <p:cNvPr id="177" name="Shape 177"/>
          <p:cNvSpPr/>
          <p:nvPr/>
        </p:nvSpPr>
        <p:spPr>
          <a:xfrm>
            <a:off x="2593128" y="5533975"/>
            <a:ext cx="2477971" cy="4506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marR="5080" indent="393065" algn="ctr">
              <a:lnSpc>
                <a:spcPts val="1700"/>
              </a:lnSpc>
              <a:spcBef>
                <a:spcPts val="400"/>
              </a:spcBef>
              <a:defRPr b="1" spc="-77" sz="2200">
                <a:solidFill>
                  <a:srgbClr val="231F20"/>
                </a:solidFill>
              </a:defRPr>
            </a:lvl1pPr>
          </a:lstStyle>
          <a:p>
            <a:pPr/>
            <a:r>
              <a:t>to consider container gardening </a:t>
            </a:r>
          </a:p>
        </p:txBody>
      </p:sp>
      <p:sp>
        <p:nvSpPr>
          <p:cNvPr id="178" name="Shape 178"/>
          <p:cNvSpPr/>
          <p:nvPr/>
        </p:nvSpPr>
        <p:spPr>
          <a:xfrm>
            <a:off x="3649214" y="7861848"/>
            <a:ext cx="1996809" cy="1424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/>
            <a:r>
              <a:t>Come early and</a:t>
            </a:r>
          </a:p>
          <a:p>
            <a:pPr/>
            <a:r>
              <a:t>play outdoor games </a:t>
            </a:r>
          </a:p>
          <a:p>
            <a:pPr/>
            <a:r>
              <a:t>on the lawn for free!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